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73"/>
  </p:notesMasterIdLst>
  <p:sldIdLst>
    <p:sldId id="256" r:id="rId2"/>
    <p:sldId id="257" r:id="rId3"/>
    <p:sldId id="258" r:id="rId4"/>
    <p:sldId id="259" r:id="rId5"/>
    <p:sldId id="339" r:id="rId6"/>
    <p:sldId id="261" r:id="rId7"/>
    <p:sldId id="262" r:id="rId8"/>
    <p:sldId id="300" r:id="rId9"/>
    <p:sldId id="263" r:id="rId10"/>
    <p:sldId id="301" r:id="rId11"/>
    <p:sldId id="285" r:id="rId12"/>
    <p:sldId id="302" r:id="rId13"/>
    <p:sldId id="340" r:id="rId14"/>
    <p:sldId id="266" r:id="rId15"/>
    <p:sldId id="292" r:id="rId16"/>
    <p:sldId id="304" r:id="rId17"/>
    <p:sldId id="303" r:id="rId18"/>
    <p:sldId id="305" r:id="rId19"/>
    <p:sldId id="293" r:id="rId20"/>
    <p:sldId id="306" r:id="rId21"/>
    <p:sldId id="307" r:id="rId22"/>
    <p:sldId id="308" r:id="rId23"/>
    <p:sldId id="294" r:id="rId24"/>
    <p:sldId id="310" r:id="rId25"/>
    <p:sldId id="309" r:id="rId26"/>
    <p:sldId id="295" r:id="rId27"/>
    <p:sldId id="268" r:id="rId28"/>
    <p:sldId id="311" r:id="rId29"/>
    <p:sldId id="312" r:id="rId30"/>
    <p:sldId id="313" r:id="rId31"/>
    <p:sldId id="296" r:id="rId32"/>
    <p:sldId id="314" r:id="rId33"/>
    <p:sldId id="297" r:id="rId34"/>
    <p:sldId id="281" r:id="rId35"/>
    <p:sldId id="315" r:id="rId36"/>
    <p:sldId id="270" r:id="rId37"/>
    <p:sldId id="317" r:id="rId38"/>
    <p:sldId id="318" r:id="rId39"/>
    <p:sldId id="319" r:id="rId40"/>
    <p:sldId id="320" r:id="rId41"/>
    <p:sldId id="321" r:id="rId42"/>
    <p:sldId id="322" r:id="rId43"/>
    <p:sldId id="323" r:id="rId44"/>
    <p:sldId id="324" r:id="rId45"/>
    <p:sldId id="282" r:id="rId46"/>
    <p:sldId id="316" r:id="rId47"/>
    <p:sldId id="271" r:id="rId48"/>
    <p:sldId id="326" r:id="rId49"/>
    <p:sldId id="325" r:id="rId50"/>
    <p:sldId id="272" r:id="rId51"/>
    <p:sldId id="273" r:id="rId52"/>
    <p:sldId id="327" r:id="rId53"/>
    <p:sldId id="329" r:id="rId54"/>
    <p:sldId id="328" r:id="rId55"/>
    <p:sldId id="275" r:id="rId56"/>
    <p:sldId id="299" r:id="rId57"/>
    <p:sldId id="330" r:id="rId58"/>
    <p:sldId id="331" r:id="rId59"/>
    <p:sldId id="277" r:id="rId60"/>
    <p:sldId id="337" r:id="rId61"/>
    <p:sldId id="279" r:id="rId62"/>
    <p:sldId id="289" r:id="rId63"/>
    <p:sldId id="332" r:id="rId64"/>
    <p:sldId id="333" r:id="rId65"/>
    <p:sldId id="334" r:id="rId66"/>
    <p:sldId id="335" r:id="rId67"/>
    <p:sldId id="336" r:id="rId68"/>
    <p:sldId id="283" r:id="rId69"/>
    <p:sldId id="338" r:id="rId70"/>
    <p:sldId id="284" r:id="rId71"/>
    <p:sldId id="28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67D8C-B250-4B4F-8D39-AF2ECC0FB963}" v="396" dt="2018-07-18T00:31:56.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58"/>
    <p:restoredTop sz="81465"/>
  </p:normalViewPr>
  <p:slideViewPr>
    <p:cSldViewPr snapToGrid="0" snapToObjects="1">
      <p:cViewPr varScale="1">
        <p:scale>
          <a:sx n="124" d="100"/>
          <a:sy n="124" d="100"/>
        </p:scale>
        <p:origin x="1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e, Douglas" userId="9b141435-0a24-4485-8be3-d980333d8d3c" providerId="ADAL" clId="{1BB67D8C-B250-4B4F-8D39-AF2ECC0FB963}"/>
    <pc:docChg chg="undo custSel addSld delSld modSld sldOrd modMainMaster">
      <pc:chgData name="McKee, Douglas" userId="9b141435-0a24-4485-8be3-d980333d8d3c" providerId="ADAL" clId="{1BB67D8C-B250-4B4F-8D39-AF2ECC0FB963}" dt="2018-07-18T00:31:56.269" v="2149" actId="20577"/>
      <pc:docMkLst>
        <pc:docMk/>
      </pc:docMkLst>
      <pc:sldChg chg="addSp delSp modSp setBg">
        <pc:chgData name="McKee, Douglas" userId="9b141435-0a24-4485-8be3-d980333d8d3c" providerId="ADAL" clId="{1BB67D8C-B250-4B4F-8D39-AF2ECC0FB963}" dt="2018-07-13T14:33:24.455" v="1739"/>
        <pc:sldMkLst>
          <pc:docMk/>
          <pc:sldMk cId="2861189027" sldId="256"/>
        </pc:sldMkLst>
        <pc:spChg chg="mod">
          <ac:chgData name="McKee, Douglas" userId="9b141435-0a24-4485-8be3-d980333d8d3c" providerId="ADAL" clId="{1BB67D8C-B250-4B4F-8D39-AF2ECC0FB963}" dt="2018-07-13T01:54:59.148" v="1736" actId="20577"/>
          <ac:spMkLst>
            <pc:docMk/>
            <pc:sldMk cId="2861189027" sldId="256"/>
            <ac:spMk id="3" creationId="{6F651AF8-9D9B-D448-BC66-F1856B58943C}"/>
          </ac:spMkLst>
        </pc:spChg>
        <pc:spChg chg="add del mod">
          <ac:chgData name="McKee, Douglas" userId="9b141435-0a24-4485-8be3-d980333d8d3c" providerId="ADAL" clId="{1BB67D8C-B250-4B4F-8D39-AF2ECC0FB963}" dt="2018-07-13T14:33:24.455" v="1739"/>
          <ac:spMkLst>
            <pc:docMk/>
            <pc:sldMk cId="2861189027" sldId="256"/>
            <ac:spMk id="4" creationId="{69BD624D-0FF2-8F47-8A8D-09D51B759FBF}"/>
          </ac:spMkLst>
        </pc:spChg>
        <pc:picChg chg="add del mod">
          <ac:chgData name="McKee, Douglas" userId="9b141435-0a24-4485-8be3-d980333d8d3c" providerId="ADAL" clId="{1BB67D8C-B250-4B4F-8D39-AF2ECC0FB963}" dt="2018-07-10T18:20:53.182" v="977" actId="478"/>
          <ac:picMkLst>
            <pc:docMk/>
            <pc:sldMk cId="2861189027" sldId="256"/>
            <ac:picMk id="5" creationId="{0DFB3C80-B914-8F4A-AFDA-EDFDA17BF4FC}"/>
          </ac:picMkLst>
        </pc:picChg>
      </pc:sldChg>
      <pc:sldChg chg="modSp">
        <pc:chgData name="McKee, Douglas" userId="9b141435-0a24-4485-8be3-d980333d8d3c" providerId="ADAL" clId="{1BB67D8C-B250-4B4F-8D39-AF2ECC0FB963}" dt="2018-07-13T01:32:20.748" v="1703" actId="2"/>
        <pc:sldMkLst>
          <pc:docMk/>
          <pc:sldMk cId="1364752427" sldId="257"/>
        </pc:sldMkLst>
        <pc:spChg chg="mod">
          <ac:chgData name="McKee, Douglas" userId="9b141435-0a24-4485-8be3-d980333d8d3c" providerId="ADAL" clId="{1BB67D8C-B250-4B4F-8D39-AF2ECC0FB963}" dt="2018-07-13T01:32:19.946" v="1702" actId="2"/>
          <ac:spMkLst>
            <pc:docMk/>
            <pc:sldMk cId="1364752427" sldId="257"/>
            <ac:spMk id="2" creationId="{6E387628-62A3-A742-B152-61BF8B33D80A}"/>
          </ac:spMkLst>
        </pc:spChg>
        <pc:spChg chg="mod">
          <ac:chgData name="McKee, Douglas" userId="9b141435-0a24-4485-8be3-d980333d8d3c" providerId="ADAL" clId="{1BB67D8C-B250-4B4F-8D39-AF2ECC0FB963}" dt="2018-07-13T01:32:20.748" v="1703" actId="2"/>
          <ac:spMkLst>
            <pc:docMk/>
            <pc:sldMk cId="1364752427" sldId="257"/>
            <ac:spMk id="3" creationId="{25EB1FC0-E56B-CC45-8240-376F98D42650}"/>
          </ac:spMkLst>
        </pc:spChg>
      </pc:sldChg>
      <pc:sldChg chg="addSp modSp modNotesTx">
        <pc:chgData name="McKee, Douglas" userId="9b141435-0a24-4485-8be3-d980333d8d3c" providerId="ADAL" clId="{1BB67D8C-B250-4B4F-8D39-AF2ECC0FB963}" dt="2018-07-18T00:27:48.012" v="2106" actId="20577"/>
        <pc:sldMkLst>
          <pc:docMk/>
          <pc:sldMk cId="2635389629" sldId="259"/>
        </pc:sldMkLst>
        <pc:spChg chg="mod">
          <ac:chgData name="McKee, Douglas" userId="9b141435-0a24-4485-8be3-d980333d8d3c" providerId="ADAL" clId="{1BB67D8C-B250-4B4F-8D39-AF2ECC0FB963}" dt="2018-07-13T01:32:23.110" v="1704" actId="2"/>
          <ac:spMkLst>
            <pc:docMk/>
            <pc:sldMk cId="2635389629" sldId="259"/>
            <ac:spMk id="3" creationId="{D05DD14A-5C0E-7944-8414-26EABC5A0A4D}"/>
          </ac:spMkLst>
        </pc:spChg>
        <pc:spChg chg="add mod">
          <ac:chgData name="McKee, Douglas" userId="9b141435-0a24-4485-8be3-d980333d8d3c" providerId="ADAL" clId="{1BB67D8C-B250-4B4F-8D39-AF2ECC0FB963}" dt="2018-07-13T01:32:24.887" v="1706" actId="2"/>
          <ac:spMkLst>
            <pc:docMk/>
            <pc:sldMk cId="2635389629" sldId="259"/>
            <ac:spMk id="4" creationId="{61B0CD8B-ECA5-C34F-A727-E2CD8526F0B4}"/>
          </ac:spMkLst>
        </pc:spChg>
      </pc:sldChg>
      <pc:sldChg chg="addSp delSp modSp del">
        <pc:chgData name="McKee, Douglas" userId="9b141435-0a24-4485-8be3-d980333d8d3c" providerId="ADAL" clId="{1BB67D8C-B250-4B4F-8D39-AF2ECC0FB963}" dt="2018-07-17T23:53:04.004" v="1770" actId="2696"/>
        <pc:sldMkLst>
          <pc:docMk/>
          <pc:sldMk cId="633741736" sldId="260"/>
        </pc:sldMkLst>
        <pc:spChg chg="mod">
          <ac:chgData name="McKee, Douglas" userId="9b141435-0a24-4485-8be3-d980333d8d3c" providerId="ADAL" clId="{1BB67D8C-B250-4B4F-8D39-AF2ECC0FB963}" dt="2018-07-13T01:32:27.269" v="1707" actId="2"/>
          <ac:spMkLst>
            <pc:docMk/>
            <pc:sldMk cId="633741736" sldId="260"/>
            <ac:spMk id="8" creationId="{07D9BB19-67F6-014B-BB3B-20F57FB27D31}"/>
          </ac:spMkLst>
        </pc:spChg>
        <pc:picChg chg="mod">
          <ac:chgData name="McKee, Douglas" userId="9b141435-0a24-4485-8be3-d980333d8d3c" providerId="ADAL" clId="{1BB67D8C-B250-4B4F-8D39-AF2ECC0FB963}" dt="2018-07-17T23:52:34.441" v="1766" actId="1076"/>
          <ac:picMkLst>
            <pc:docMk/>
            <pc:sldMk cId="633741736" sldId="260"/>
            <ac:picMk id="7" creationId="{BB442B23-2BBA-524F-BCDD-2429586409DC}"/>
          </ac:picMkLst>
        </pc:picChg>
        <pc:picChg chg="add">
          <ac:chgData name="McKee, Douglas" userId="9b141435-0a24-4485-8be3-d980333d8d3c" providerId="ADAL" clId="{1BB67D8C-B250-4B4F-8D39-AF2ECC0FB963}" dt="2018-07-17T23:52:16.321" v="1764"/>
          <ac:picMkLst>
            <pc:docMk/>
            <pc:sldMk cId="633741736" sldId="260"/>
            <ac:picMk id="9" creationId="{8473DFCC-903F-A54E-817B-79EAFB2A3793}"/>
          </ac:picMkLst>
        </pc:picChg>
        <pc:picChg chg="mod">
          <ac:chgData name="McKee, Douglas" userId="9b141435-0a24-4485-8be3-d980333d8d3c" providerId="ADAL" clId="{1BB67D8C-B250-4B4F-8D39-AF2ECC0FB963}" dt="2018-07-17T23:52:20.367" v="1765" actId="1076"/>
          <ac:picMkLst>
            <pc:docMk/>
            <pc:sldMk cId="633741736" sldId="260"/>
            <ac:picMk id="10" creationId="{1B492F0F-5BBD-8B43-B3AD-87211991198C}"/>
          </ac:picMkLst>
        </pc:picChg>
        <pc:picChg chg="add del">
          <ac:chgData name="McKee, Douglas" userId="9b141435-0a24-4485-8be3-d980333d8d3c" providerId="ADAL" clId="{1BB67D8C-B250-4B4F-8D39-AF2ECC0FB963}" dt="2018-07-17T23:52:49.511" v="1768"/>
          <ac:picMkLst>
            <pc:docMk/>
            <pc:sldMk cId="633741736" sldId="260"/>
            <ac:picMk id="11" creationId="{60A6F788-4533-C64F-A758-B03F06E479CB}"/>
          </ac:picMkLst>
        </pc:picChg>
        <pc:picChg chg="mod">
          <ac:chgData name="McKee, Douglas" userId="9b141435-0a24-4485-8be3-d980333d8d3c" providerId="ADAL" clId="{1BB67D8C-B250-4B4F-8D39-AF2ECC0FB963}" dt="2018-07-10T18:25:58.747" v="979" actId="14100"/>
          <ac:picMkLst>
            <pc:docMk/>
            <pc:sldMk cId="633741736" sldId="260"/>
            <ac:picMk id="12" creationId="{4688B085-A484-364B-9139-0137A0031EE4}"/>
          </ac:picMkLst>
        </pc:picChg>
      </pc:sldChg>
      <pc:sldChg chg="modSp modNotesTx">
        <pc:chgData name="McKee, Douglas" userId="9b141435-0a24-4485-8be3-d980333d8d3c" providerId="ADAL" clId="{1BB67D8C-B250-4B4F-8D39-AF2ECC0FB963}" dt="2018-07-18T00:31:56.269" v="2149" actId="20577"/>
        <pc:sldMkLst>
          <pc:docMk/>
          <pc:sldMk cId="1694685088" sldId="261"/>
        </pc:sldMkLst>
        <pc:spChg chg="mod">
          <ac:chgData name="McKee, Douglas" userId="9b141435-0a24-4485-8be3-d980333d8d3c" providerId="ADAL" clId="{1BB67D8C-B250-4B4F-8D39-AF2ECC0FB963}" dt="2018-07-13T01:32:28.337" v="1708" actId="2"/>
          <ac:spMkLst>
            <pc:docMk/>
            <pc:sldMk cId="1694685088" sldId="261"/>
            <ac:spMk id="3" creationId="{B0B71383-73D3-AC4B-A28F-5D93E1A1834E}"/>
          </ac:spMkLst>
        </pc:spChg>
      </pc:sldChg>
      <pc:sldChg chg="addSp delSp modSp addAnim delAnim modAnim">
        <pc:chgData name="McKee, Douglas" userId="9b141435-0a24-4485-8be3-d980333d8d3c" providerId="ADAL" clId="{1BB67D8C-B250-4B4F-8D39-AF2ECC0FB963}" dt="2018-07-10T14:48:47.294" v="486" actId="478"/>
        <pc:sldMkLst>
          <pc:docMk/>
          <pc:sldMk cId="1850550979" sldId="262"/>
        </pc:sldMkLst>
        <pc:spChg chg="mod">
          <ac:chgData name="McKee, Douglas" userId="9b141435-0a24-4485-8be3-d980333d8d3c" providerId="ADAL" clId="{1BB67D8C-B250-4B4F-8D39-AF2ECC0FB963}" dt="2018-07-10T14:47:06.108" v="474" actId="1076"/>
          <ac:spMkLst>
            <pc:docMk/>
            <pc:sldMk cId="1850550979" sldId="262"/>
            <ac:spMk id="3" creationId="{CF4B9D82-7008-6A4F-BCF3-D29E8CE9FCC9}"/>
          </ac:spMkLst>
        </pc:spChg>
        <pc:spChg chg="add del mod">
          <ac:chgData name="McKee, Douglas" userId="9b141435-0a24-4485-8be3-d980333d8d3c" providerId="ADAL" clId="{1BB67D8C-B250-4B4F-8D39-AF2ECC0FB963}" dt="2018-07-10T14:48:47.294" v="486" actId="478"/>
          <ac:spMkLst>
            <pc:docMk/>
            <pc:sldMk cId="1850550979" sldId="262"/>
            <ac:spMk id="6" creationId="{34751837-DD5F-794B-B614-8AB85D0FEE85}"/>
          </ac:spMkLst>
        </pc:spChg>
      </pc:sldChg>
      <pc:sldChg chg="addSp delSp modSp delAnim modNotesTx">
        <pc:chgData name="McKee, Douglas" userId="9b141435-0a24-4485-8be3-d980333d8d3c" providerId="ADAL" clId="{1BB67D8C-B250-4B4F-8D39-AF2ECC0FB963}" dt="2018-07-13T14:37:45.235" v="1759" actId="14100"/>
        <pc:sldMkLst>
          <pc:docMk/>
          <pc:sldMk cId="2552804560" sldId="263"/>
        </pc:sldMkLst>
        <pc:spChg chg="add mod">
          <ac:chgData name="McKee, Douglas" userId="9b141435-0a24-4485-8be3-d980333d8d3c" providerId="ADAL" clId="{1BB67D8C-B250-4B4F-8D39-AF2ECC0FB963}" dt="2018-07-12T21:20:36.744" v="1044" actId="14100"/>
          <ac:spMkLst>
            <pc:docMk/>
            <pc:sldMk cId="2552804560" sldId="263"/>
            <ac:spMk id="7" creationId="{42A59818-1E88-FA4A-A1B3-7F0BA3F05455}"/>
          </ac:spMkLst>
        </pc:spChg>
        <pc:spChg chg="add mod">
          <ac:chgData name="McKee, Douglas" userId="9b141435-0a24-4485-8be3-d980333d8d3c" providerId="ADAL" clId="{1BB67D8C-B250-4B4F-8D39-AF2ECC0FB963}" dt="2018-07-12T21:20:25.771" v="1041" actId="14100"/>
          <ac:spMkLst>
            <pc:docMk/>
            <pc:sldMk cId="2552804560" sldId="263"/>
            <ac:spMk id="8" creationId="{3EA17E63-3EC6-9841-BE4A-2EC11A3F56DC}"/>
          </ac:spMkLst>
        </pc:spChg>
        <pc:spChg chg="add mod">
          <ac:chgData name="McKee, Douglas" userId="9b141435-0a24-4485-8be3-d980333d8d3c" providerId="ADAL" clId="{1BB67D8C-B250-4B4F-8D39-AF2ECC0FB963}" dt="2018-07-12T21:20:46.463" v="1046" actId="1076"/>
          <ac:spMkLst>
            <pc:docMk/>
            <pc:sldMk cId="2552804560" sldId="263"/>
            <ac:spMk id="9" creationId="{22CD622E-31EF-D048-AF9C-84027B7A70E7}"/>
          </ac:spMkLst>
        </pc:spChg>
        <pc:spChg chg="add mod">
          <ac:chgData name="McKee, Douglas" userId="9b141435-0a24-4485-8be3-d980333d8d3c" providerId="ADAL" clId="{1BB67D8C-B250-4B4F-8D39-AF2ECC0FB963}" dt="2018-07-13T14:37:45.235" v="1759" actId="14100"/>
          <ac:spMkLst>
            <pc:docMk/>
            <pc:sldMk cId="2552804560" sldId="263"/>
            <ac:spMk id="10" creationId="{4285D73E-C4C5-3949-A5EF-CB16B114C21F}"/>
          </ac:spMkLst>
        </pc:spChg>
        <pc:spChg chg="add mod">
          <ac:chgData name="McKee, Douglas" userId="9b141435-0a24-4485-8be3-d980333d8d3c" providerId="ADAL" clId="{1BB67D8C-B250-4B4F-8D39-AF2ECC0FB963}" dt="2018-07-13T14:36:52.552" v="1757" actId="14100"/>
          <ac:spMkLst>
            <pc:docMk/>
            <pc:sldMk cId="2552804560" sldId="263"/>
            <ac:spMk id="11" creationId="{C124C89E-D14E-8E4A-9D5C-56D1AF55E8A7}"/>
          </ac:spMkLst>
        </pc:spChg>
        <pc:spChg chg="add mod">
          <ac:chgData name="McKee, Douglas" userId="9b141435-0a24-4485-8be3-d980333d8d3c" providerId="ADAL" clId="{1BB67D8C-B250-4B4F-8D39-AF2ECC0FB963}" dt="2018-07-13T14:37:11.068" v="1758" actId="14100"/>
          <ac:spMkLst>
            <pc:docMk/>
            <pc:sldMk cId="2552804560" sldId="263"/>
            <ac:spMk id="12" creationId="{AC7C9A1E-0C97-434B-8698-BB3647BB316A}"/>
          </ac:spMkLst>
        </pc:spChg>
        <pc:grpChg chg="del">
          <ac:chgData name="McKee, Douglas" userId="9b141435-0a24-4485-8be3-d980333d8d3c" providerId="ADAL" clId="{1BB67D8C-B250-4B4F-8D39-AF2ECC0FB963}" dt="2018-07-10T14:50:14.154" v="492" actId="478"/>
          <ac:grpSpMkLst>
            <pc:docMk/>
            <pc:sldMk cId="2552804560" sldId="263"/>
            <ac:grpSpMk id="6" creationId="{2DB7F074-7F67-D04F-8564-4FAFDC1F8B9B}"/>
          </ac:grpSpMkLst>
        </pc:grpChg>
        <pc:picChg chg="mod">
          <ac:chgData name="McKee, Douglas" userId="9b141435-0a24-4485-8be3-d980333d8d3c" providerId="ADAL" clId="{1BB67D8C-B250-4B4F-8D39-AF2ECC0FB963}" dt="2018-07-12T21:20:32.563" v="1043" actId="1076"/>
          <ac:picMkLst>
            <pc:docMk/>
            <pc:sldMk cId="2552804560" sldId="263"/>
            <ac:picMk id="5" creationId="{73811DDA-993A-D64E-ADAD-D4B21A8AC683}"/>
          </ac:picMkLst>
        </pc:picChg>
      </pc:sldChg>
      <pc:sldChg chg="modNotesTx">
        <pc:chgData name="McKee, Douglas" userId="9b141435-0a24-4485-8be3-d980333d8d3c" providerId="ADAL" clId="{1BB67D8C-B250-4B4F-8D39-AF2ECC0FB963}" dt="2018-07-12T21:24:55.003" v="1082" actId="20577"/>
        <pc:sldMkLst>
          <pc:docMk/>
          <pc:sldMk cId="3752064859" sldId="266"/>
        </pc:sldMkLst>
      </pc:sldChg>
      <pc:sldChg chg="delSp modSp delAnim modAnim modNotesTx">
        <pc:chgData name="McKee, Douglas" userId="9b141435-0a24-4485-8be3-d980333d8d3c" providerId="ADAL" clId="{1BB67D8C-B250-4B4F-8D39-AF2ECC0FB963}" dt="2018-07-12T21:25:23.191" v="1085" actId="20577"/>
        <pc:sldMkLst>
          <pc:docMk/>
          <pc:sldMk cId="1213346244" sldId="268"/>
        </pc:sldMkLst>
        <pc:spChg chg="mod">
          <ac:chgData name="McKee, Douglas" userId="9b141435-0a24-4485-8be3-d980333d8d3c" providerId="ADAL" clId="{1BB67D8C-B250-4B4F-8D39-AF2ECC0FB963}" dt="2018-07-10T15:55:07.627" v="618" actId="6549"/>
          <ac:spMkLst>
            <pc:docMk/>
            <pc:sldMk cId="1213346244" sldId="268"/>
            <ac:spMk id="9" creationId="{F3264551-CEC9-C948-A239-32EFE21850DF}"/>
          </ac:spMkLst>
        </pc:spChg>
        <pc:spChg chg="mod">
          <ac:chgData name="McKee, Douglas" userId="9b141435-0a24-4485-8be3-d980333d8d3c" providerId="ADAL" clId="{1BB67D8C-B250-4B4F-8D39-AF2ECC0FB963}" dt="2018-07-10T15:55:14.947" v="623" actId="6549"/>
          <ac:spMkLst>
            <pc:docMk/>
            <pc:sldMk cId="1213346244" sldId="268"/>
            <ac:spMk id="17" creationId="{F952E14D-4A44-3142-9BCE-783C444C38D9}"/>
          </ac:spMkLst>
        </pc:spChg>
        <pc:grpChg chg="del">
          <ac:chgData name="McKee, Douglas" userId="9b141435-0a24-4485-8be3-d980333d8d3c" providerId="ADAL" clId="{1BB67D8C-B250-4B4F-8D39-AF2ECC0FB963}" dt="2018-07-10T15:55:09.677" v="619" actId="478"/>
          <ac:grpSpMkLst>
            <pc:docMk/>
            <pc:sldMk cId="1213346244" sldId="268"/>
            <ac:grpSpMk id="10" creationId="{C3F14219-720D-DB43-9866-F5D04254F327}"/>
          </ac:grpSpMkLst>
        </pc:grpChg>
        <pc:grpChg chg="del">
          <ac:chgData name="McKee, Douglas" userId="9b141435-0a24-4485-8be3-d980333d8d3c" providerId="ADAL" clId="{1BB67D8C-B250-4B4F-8D39-AF2ECC0FB963}" dt="2018-07-10T15:55:12.227" v="621" actId="478"/>
          <ac:grpSpMkLst>
            <pc:docMk/>
            <pc:sldMk cId="1213346244" sldId="268"/>
            <ac:grpSpMk id="18" creationId="{61B32386-9599-CF44-9F23-1593CFFCE863}"/>
          </ac:grpSpMkLst>
        </pc:grpChg>
        <pc:grpChg chg="del">
          <ac:chgData name="McKee, Douglas" userId="9b141435-0a24-4485-8be3-d980333d8d3c" providerId="ADAL" clId="{1BB67D8C-B250-4B4F-8D39-AF2ECC0FB963}" dt="2018-07-10T15:55:16.346" v="624" actId="478"/>
          <ac:grpSpMkLst>
            <pc:docMk/>
            <pc:sldMk cId="1213346244" sldId="268"/>
            <ac:grpSpMk id="19" creationId="{39FEDF83-EF6D-7241-A201-AF8BFDD3918B}"/>
          </ac:grpSpMkLst>
        </pc:grpChg>
      </pc:sldChg>
      <pc:sldChg chg="addSp delSp modSp modAnim">
        <pc:chgData name="McKee, Douglas" userId="9b141435-0a24-4485-8be3-d980333d8d3c" providerId="ADAL" clId="{1BB67D8C-B250-4B4F-8D39-AF2ECC0FB963}" dt="2018-07-10T16:01:38.332" v="703" actId="478"/>
        <pc:sldMkLst>
          <pc:docMk/>
          <pc:sldMk cId="4240772978" sldId="270"/>
        </pc:sldMkLst>
        <pc:spChg chg="add del mod">
          <ac:chgData name="McKee, Douglas" userId="9b141435-0a24-4485-8be3-d980333d8d3c" providerId="ADAL" clId="{1BB67D8C-B250-4B4F-8D39-AF2ECC0FB963}" dt="2018-07-10T16:01:19.131" v="699" actId="478"/>
          <ac:spMkLst>
            <pc:docMk/>
            <pc:sldMk cId="4240772978" sldId="270"/>
            <ac:spMk id="4" creationId="{E86339A6-0FAA-8341-A356-8C992FEE743B}"/>
          </ac:spMkLst>
        </pc:spChg>
        <pc:spChg chg="del">
          <ac:chgData name="McKee, Douglas" userId="9b141435-0a24-4485-8be3-d980333d8d3c" providerId="ADAL" clId="{1BB67D8C-B250-4B4F-8D39-AF2ECC0FB963}" dt="2018-07-10T16:01:29.740" v="700" actId="478"/>
          <ac:spMkLst>
            <pc:docMk/>
            <pc:sldMk cId="4240772978" sldId="270"/>
            <ac:spMk id="16" creationId="{1E2877F2-598D-1948-977A-32B5C83072E2}"/>
          </ac:spMkLst>
        </pc:spChg>
        <pc:spChg chg="del">
          <ac:chgData name="McKee, Douglas" userId="9b141435-0a24-4485-8be3-d980333d8d3c" providerId="ADAL" clId="{1BB67D8C-B250-4B4F-8D39-AF2ECC0FB963}" dt="2018-07-10T16:01:29.740" v="700" actId="478"/>
          <ac:spMkLst>
            <pc:docMk/>
            <pc:sldMk cId="4240772978" sldId="270"/>
            <ac:spMk id="17" creationId="{25069E1E-166E-2D45-82FA-C0933A51B283}"/>
          </ac:spMkLst>
        </pc:spChg>
        <pc:spChg chg="del">
          <ac:chgData name="McKee, Douglas" userId="9b141435-0a24-4485-8be3-d980333d8d3c" providerId="ADAL" clId="{1BB67D8C-B250-4B4F-8D39-AF2ECC0FB963}" dt="2018-07-10T16:01:29.740" v="700" actId="478"/>
          <ac:spMkLst>
            <pc:docMk/>
            <pc:sldMk cId="4240772978" sldId="270"/>
            <ac:spMk id="28" creationId="{AF5ADC4A-F93F-DF43-8C6A-1FAD52D93ACC}"/>
          </ac:spMkLst>
        </pc:spChg>
        <pc:spChg chg="del">
          <ac:chgData name="McKee, Douglas" userId="9b141435-0a24-4485-8be3-d980333d8d3c" providerId="ADAL" clId="{1BB67D8C-B250-4B4F-8D39-AF2ECC0FB963}" dt="2018-07-10T16:01:29.740" v="700" actId="478"/>
          <ac:spMkLst>
            <pc:docMk/>
            <pc:sldMk cId="4240772978" sldId="270"/>
            <ac:spMk id="29" creationId="{8EDE4ED6-5BF5-274E-B245-F33B643AC7BD}"/>
          </ac:spMkLst>
        </pc:spChg>
        <pc:grpChg chg="del">
          <ac:chgData name="McKee, Douglas" userId="9b141435-0a24-4485-8be3-d980333d8d3c" providerId="ADAL" clId="{1BB67D8C-B250-4B4F-8D39-AF2ECC0FB963}" dt="2018-07-10T16:01:35.844" v="702" actId="478"/>
          <ac:grpSpMkLst>
            <pc:docMk/>
            <pc:sldMk cId="4240772978" sldId="270"/>
            <ac:grpSpMk id="11" creationId="{F7424AAB-8C5B-814F-B309-C4150298563F}"/>
          </ac:grpSpMkLst>
        </pc:grpChg>
        <pc:grpChg chg="del">
          <ac:chgData name="McKee, Douglas" userId="9b141435-0a24-4485-8be3-d980333d8d3c" providerId="ADAL" clId="{1BB67D8C-B250-4B4F-8D39-AF2ECC0FB963}" dt="2018-07-10T16:01:38.332" v="703" actId="478"/>
          <ac:grpSpMkLst>
            <pc:docMk/>
            <pc:sldMk cId="4240772978" sldId="270"/>
            <ac:grpSpMk id="15" creationId="{4D209586-79CF-DA4C-AB18-E9A9EE690BC5}"/>
          </ac:grpSpMkLst>
        </pc:grpChg>
        <pc:grpChg chg="del">
          <ac:chgData name="McKee, Douglas" userId="9b141435-0a24-4485-8be3-d980333d8d3c" providerId="ADAL" clId="{1BB67D8C-B250-4B4F-8D39-AF2ECC0FB963}" dt="2018-07-10T16:01:38.332" v="703" actId="478"/>
          <ac:grpSpMkLst>
            <pc:docMk/>
            <pc:sldMk cId="4240772978" sldId="270"/>
            <ac:grpSpMk id="21" creationId="{43D00347-E004-BE48-BFAF-0EF449ABB72D}"/>
          </ac:grpSpMkLst>
        </pc:grpChg>
        <pc:grpChg chg="del">
          <ac:chgData name="McKee, Douglas" userId="9b141435-0a24-4485-8be3-d980333d8d3c" providerId="ADAL" clId="{1BB67D8C-B250-4B4F-8D39-AF2ECC0FB963}" dt="2018-07-10T16:01:33.300" v="701" actId="478"/>
          <ac:grpSpMkLst>
            <pc:docMk/>
            <pc:sldMk cId="4240772978" sldId="270"/>
            <ac:grpSpMk id="22" creationId="{4C764E1C-7206-EF4D-90E4-726CA46FDE6E}"/>
          </ac:grpSpMkLst>
        </pc:grpChg>
        <pc:grpChg chg="del">
          <ac:chgData name="McKee, Douglas" userId="9b141435-0a24-4485-8be3-d980333d8d3c" providerId="ADAL" clId="{1BB67D8C-B250-4B4F-8D39-AF2ECC0FB963}" dt="2018-07-10T16:01:38.332" v="703" actId="478"/>
          <ac:grpSpMkLst>
            <pc:docMk/>
            <pc:sldMk cId="4240772978" sldId="270"/>
            <ac:grpSpMk id="25" creationId="{77DEA067-EA77-B145-ADBF-5D27EDAFBA63}"/>
          </ac:grpSpMkLst>
        </pc:grpChg>
        <pc:grpChg chg="del">
          <ac:chgData name="McKee, Douglas" userId="9b141435-0a24-4485-8be3-d980333d8d3c" providerId="ADAL" clId="{1BB67D8C-B250-4B4F-8D39-AF2ECC0FB963}" dt="2018-07-10T16:01:29.740" v="700" actId="478"/>
          <ac:grpSpMkLst>
            <pc:docMk/>
            <pc:sldMk cId="4240772978" sldId="270"/>
            <ac:grpSpMk id="33" creationId="{8976D74C-710A-9945-9284-3A9EA0CD7372}"/>
          </ac:grpSpMkLst>
        </pc:grpChg>
        <pc:picChg chg="del">
          <ac:chgData name="McKee, Douglas" userId="9b141435-0a24-4485-8be3-d980333d8d3c" providerId="ADAL" clId="{1BB67D8C-B250-4B4F-8D39-AF2ECC0FB963}" dt="2018-07-10T16:01:14.445" v="695" actId="478"/>
          <ac:picMkLst>
            <pc:docMk/>
            <pc:sldMk cId="4240772978" sldId="270"/>
            <ac:picMk id="7" creationId="{49BAC7D1-ED02-9C40-9F2A-C607E49E0935}"/>
          </ac:picMkLst>
        </pc:picChg>
      </pc:sldChg>
      <pc:sldChg chg="addSp delSp delAnim modAnim modNotesTx">
        <pc:chgData name="McKee, Douglas" userId="9b141435-0a24-4485-8be3-d980333d8d3c" providerId="ADAL" clId="{1BB67D8C-B250-4B4F-8D39-AF2ECC0FB963}" dt="2018-07-12T21:26:51.480" v="1095" actId="20577"/>
        <pc:sldMkLst>
          <pc:docMk/>
          <pc:sldMk cId="517912223" sldId="271"/>
        </pc:sldMkLst>
        <pc:spChg chg="del">
          <ac:chgData name="McKee, Douglas" userId="9b141435-0a24-4485-8be3-d980333d8d3c" providerId="ADAL" clId="{1BB67D8C-B250-4B4F-8D39-AF2ECC0FB963}" dt="2018-07-10T16:08:25.927" v="803" actId="478"/>
          <ac:spMkLst>
            <pc:docMk/>
            <pc:sldMk cId="517912223" sldId="271"/>
            <ac:spMk id="13" creationId="{F4ADA1A1-8843-1348-98BF-FC5B36359E2F}"/>
          </ac:spMkLst>
        </pc:spChg>
        <pc:spChg chg="del">
          <ac:chgData name="McKee, Douglas" userId="9b141435-0a24-4485-8be3-d980333d8d3c" providerId="ADAL" clId="{1BB67D8C-B250-4B4F-8D39-AF2ECC0FB963}" dt="2018-07-10T16:08:25.927" v="803" actId="478"/>
          <ac:spMkLst>
            <pc:docMk/>
            <pc:sldMk cId="517912223" sldId="271"/>
            <ac:spMk id="14" creationId="{58158FF7-84B6-1542-9D2E-CBDD1281DDC2}"/>
          </ac:spMkLst>
        </pc:spChg>
        <pc:spChg chg="del">
          <ac:chgData name="McKee, Douglas" userId="9b141435-0a24-4485-8be3-d980333d8d3c" providerId="ADAL" clId="{1BB67D8C-B250-4B4F-8D39-AF2ECC0FB963}" dt="2018-07-10T16:08:25.927" v="803" actId="478"/>
          <ac:spMkLst>
            <pc:docMk/>
            <pc:sldMk cId="517912223" sldId="271"/>
            <ac:spMk id="15" creationId="{4B1A877A-C930-A349-A0FA-354D5F541DF4}"/>
          </ac:spMkLst>
        </pc:spChg>
        <pc:grpChg chg="del">
          <ac:chgData name="McKee, Douglas" userId="9b141435-0a24-4485-8be3-d980333d8d3c" providerId="ADAL" clId="{1BB67D8C-B250-4B4F-8D39-AF2ECC0FB963}" dt="2018-07-10T16:08:25.927" v="803" actId="478"/>
          <ac:grpSpMkLst>
            <pc:docMk/>
            <pc:sldMk cId="517912223" sldId="271"/>
            <ac:grpSpMk id="10" creationId="{DD39EA01-33E2-4C4D-A4DD-271B240BF852}"/>
          </ac:grpSpMkLst>
        </pc:grpChg>
        <pc:picChg chg="add del">
          <ac:chgData name="McKee, Douglas" userId="9b141435-0a24-4485-8be3-d980333d8d3c" providerId="ADAL" clId="{1BB67D8C-B250-4B4F-8D39-AF2ECC0FB963}" dt="2018-07-10T16:08:11.359" v="801"/>
          <ac:picMkLst>
            <pc:docMk/>
            <pc:sldMk cId="517912223" sldId="271"/>
            <ac:picMk id="11" creationId="{F8B12C59-27F3-F94C-A930-7E34D7A52C6B}"/>
          </ac:picMkLst>
        </pc:picChg>
        <pc:picChg chg="del">
          <ac:chgData name="McKee, Douglas" userId="9b141435-0a24-4485-8be3-d980333d8d3c" providerId="ADAL" clId="{1BB67D8C-B250-4B4F-8D39-AF2ECC0FB963}" dt="2018-07-10T16:08:31.545" v="805" actId="478"/>
          <ac:picMkLst>
            <pc:docMk/>
            <pc:sldMk cId="517912223" sldId="271"/>
            <ac:picMk id="12" creationId="{488637F7-304C-3640-9D28-E84F4B8860BD}"/>
          </ac:picMkLst>
        </pc:picChg>
      </pc:sldChg>
      <pc:sldChg chg="ord">
        <pc:chgData name="McKee, Douglas" userId="9b141435-0a24-4485-8be3-d980333d8d3c" providerId="ADAL" clId="{1BB67D8C-B250-4B4F-8D39-AF2ECC0FB963}" dt="2018-07-13T00:39:35.281" v="1135"/>
        <pc:sldMkLst>
          <pc:docMk/>
          <pc:sldMk cId="887286086" sldId="273"/>
        </pc:sldMkLst>
      </pc:sldChg>
      <pc:sldChg chg="delSp">
        <pc:chgData name="McKee, Douglas" userId="9b141435-0a24-4485-8be3-d980333d8d3c" providerId="ADAL" clId="{1BB67D8C-B250-4B4F-8D39-AF2ECC0FB963}" dt="2018-07-10T18:14:31.236" v="959" actId="478"/>
        <pc:sldMkLst>
          <pc:docMk/>
          <pc:sldMk cId="935935079" sldId="277"/>
        </pc:sldMkLst>
        <pc:spChg chg="del">
          <ac:chgData name="McKee, Douglas" userId="9b141435-0a24-4485-8be3-d980333d8d3c" providerId="ADAL" clId="{1BB67D8C-B250-4B4F-8D39-AF2ECC0FB963}" dt="2018-07-10T18:14:31.236" v="959" actId="478"/>
          <ac:spMkLst>
            <pc:docMk/>
            <pc:sldMk cId="935935079" sldId="277"/>
            <ac:spMk id="5" creationId="{9AD0BC5D-F44B-6A47-A3E4-6CC7496740D6}"/>
          </ac:spMkLst>
        </pc:spChg>
      </pc:sldChg>
      <pc:sldChg chg="modSp">
        <pc:chgData name="McKee, Douglas" userId="9b141435-0a24-4485-8be3-d980333d8d3c" providerId="ADAL" clId="{1BB67D8C-B250-4B4F-8D39-AF2ECC0FB963}" dt="2018-07-13T01:24:27.861" v="1179" actId="20577"/>
        <pc:sldMkLst>
          <pc:docMk/>
          <pc:sldMk cId="230946463" sldId="279"/>
        </pc:sldMkLst>
        <pc:spChg chg="mod">
          <ac:chgData name="McKee, Douglas" userId="9b141435-0a24-4485-8be3-d980333d8d3c" providerId="ADAL" clId="{1BB67D8C-B250-4B4F-8D39-AF2ECC0FB963}" dt="2018-07-13T01:24:27.861" v="1179" actId="20577"/>
          <ac:spMkLst>
            <pc:docMk/>
            <pc:sldMk cId="230946463" sldId="279"/>
            <ac:spMk id="3" creationId="{90E14DCE-01E4-9C47-BCC0-249C20E0BE50}"/>
          </ac:spMkLst>
        </pc:spChg>
        <pc:spChg chg="mod">
          <ac:chgData name="McKee, Douglas" userId="9b141435-0a24-4485-8be3-d980333d8d3c" providerId="ADAL" clId="{1BB67D8C-B250-4B4F-8D39-AF2ECC0FB963}" dt="2018-07-13T01:24:03.652" v="1176" actId="122"/>
          <ac:spMkLst>
            <pc:docMk/>
            <pc:sldMk cId="230946463" sldId="279"/>
            <ac:spMk id="4" creationId="{B6E184A9-AB4A-F247-BEAC-90DC157D008B}"/>
          </ac:spMkLst>
        </pc:spChg>
      </pc:sldChg>
      <pc:sldChg chg="addSp delSp modSp delAnim">
        <pc:chgData name="McKee, Douglas" userId="9b141435-0a24-4485-8be3-d980333d8d3c" providerId="ADAL" clId="{1BB67D8C-B250-4B4F-8D39-AF2ECC0FB963}" dt="2018-07-10T16:00:18.492" v="674" actId="478"/>
        <pc:sldMkLst>
          <pc:docMk/>
          <pc:sldMk cId="1200301388" sldId="281"/>
        </pc:sldMkLst>
        <pc:spChg chg="add del mod">
          <ac:chgData name="McKee, Douglas" userId="9b141435-0a24-4485-8be3-d980333d8d3c" providerId="ADAL" clId="{1BB67D8C-B250-4B4F-8D39-AF2ECC0FB963}" dt="2018-07-10T16:00:18.492" v="674" actId="478"/>
          <ac:spMkLst>
            <pc:docMk/>
            <pc:sldMk cId="1200301388" sldId="281"/>
            <ac:spMk id="4" creationId="{4A7F6969-B40A-6D48-9F61-79F2BBA54BCA}"/>
          </ac:spMkLst>
        </pc:spChg>
        <pc:picChg chg="del">
          <ac:chgData name="McKee, Douglas" userId="9b141435-0a24-4485-8be3-d980333d8d3c" providerId="ADAL" clId="{1BB67D8C-B250-4B4F-8D39-AF2ECC0FB963}" dt="2018-07-10T16:00:14.458" v="672" actId="478"/>
          <ac:picMkLst>
            <pc:docMk/>
            <pc:sldMk cId="1200301388" sldId="281"/>
            <ac:picMk id="7" creationId="{C690782E-0025-D140-A56A-1290A0336BBA}"/>
          </ac:picMkLst>
        </pc:picChg>
      </pc:sldChg>
      <pc:sldChg chg="delSp modAnim">
        <pc:chgData name="McKee, Douglas" userId="9b141435-0a24-4485-8be3-d980333d8d3c" providerId="ADAL" clId="{1BB67D8C-B250-4B4F-8D39-AF2ECC0FB963}" dt="2018-07-10T16:00:51.698" v="678" actId="478"/>
        <pc:sldMkLst>
          <pc:docMk/>
          <pc:sldMk cId="3185309589" sldId="282"/>
        </pc:sldMkLst>
        <pc:picChg chg="del">
          <ac:chgData name="McKee, Douglas" userId="9b141435-0a24-4485-8be3-d980333d8d3c" providerId="ADAL" clId="{1BB67D8C-B250-4B4F-8D39-AF2ECC0FB963}" dt="2018-07-10T16:00:51.698" v="678" actId="478"/>
          <ac:picMkLst>
            <pc:docMk/>
            <pc:sldMk cId="3185309589" sldId="282"/>
            <ac:picMk id="8" creationId="{59785BC5-8652-164F-8A8B-E9103E2D57EB}"/>
          </ac:picMkLst>
        </pc:picChg>
      </pc:sldChg>
      <pc:sldChg chg="modSp modNotesTx">
        <pc:chgData name="McKee, Douglas" userId="9b141435-0a24-4485-8be3-d980333d8d3c" providerId="ADAL" clId="{1BB67D8C-B250-4B4F-8D39-AF2ECC0FB963}" dt="2018-07-12T18:33:55.880" v="1030" actId="20577"/>
        <pc:sldMkLst>
          <pc:docMk/>
          <pc:sldMk cId="3831442964" sldId="283"/>
        </pc:sldMkLst>
        <pc:spChg chg="mod">
          <ac:chgData name="McKee, Douglas" userId="9b141435-0a24-4485-8be3-d980333d8d3c" providerId="ADAL" clId="{1BB67D8C-B250-4B4F-8D39-AF2ECC0FB963}" dt="2018-07-12T18:33:38.078" v="1028" actId="5793"/>
          <ac:spMkLst>
            <pc:docMk/>
            <pc:sldMk cId="3831442964" sldId="283"/>
            <ac:spMk id="3" creationId="{50519A59-59E9-5341-9A83-A1377521626E}"/>
          </ac:spMkLst>
        </pc:spChg>
      </pc:sldChg>
      <pc:sldChg chg="modSp">
        <pc:chgData name="McKee, Douglas" userId="9b141435-0a24-4485-8be3-d980333d8d3c" providerId="ADAL" clId="{1BB67D8C-B250-4B4F-8D39-AF2ECC0FB963}" dt="2018-07-13T01:32:17.371" v="1701" actId="2"/>
        <pc:sldMkLst>
          <pc:docMk/>
          <pc:sldMk cId="1156212967" sldId="284"/>
        </pc:sldMkLst>
        <pc:spChg chg="mod">
          <ac:chgData name="McKee, Douglas" userId="9b141435-0a24-4485-8be3-d980333d8d3c" providerId="ADAL" clId="{1BB67D8C-B250-4B4F-8D39-AF2ECC0FB963}" dt="2018-07-13T01:32:17.371" v="1701" actId="2"/>
          <ac:spMkLst>
            <pc:docMk/>
            <pc:sldMk cId="1156212967" sldId="284"/>
            <ac:spMk id="3" creationId="{7F43D5EC-97E1-0B41-84D5-A5FE78FA4541}"/>
          </ac:spMkLst>
        </pc:spChg>
      </pc:sldChg>
      <pc:sldChg chg="addSp delSp modSp delAnim">
        <pc:chgData name="McKee, Douglas" userId="9b141435-0a24-4485-8be3-d980333d8d3c" providerId="ADAL" clId="{1BB67D8C-B250-4B4F-8D39-AF2ECC0FB963}" dt="2018-07-10T14:51:48.443" v="499" actId="478"/>
        <pc:sldMkLst>
          <pc:docMk/>
          <pc:sldMk cId="1484606409" sldId="285"/>
        </pc:sldMkLst>
        <pc:spChg chg="add del mod">
          <ac:chgData name="McKee, Douglas" userId="9b141435-0a24-4485-8be3-d980333d8d3c" providerId="ADAL" clId="{1BB67D8C-B250-4B4F-8D39-AF2ECC0FB963}" dt="2018-07-10T14:51:47.889" v="498" actId="478"/>
          <ac:spMkLst>
            <pc:docMk/>
            <pc:sldMk cId="1484606409" sldId="285"/>
            <ac:spMk id="4" creationId="{6304E32D-10A6-334E-B259-BAEE43605714}"/>
          </ac:spMkLst>
        </pc:spChg>
        <pc:picChg chg="del">
          <ac:chgData name="McKee, Douglas" userId="9b141435-0a24-4485-8be3-d980333d8d3c" providerId="ADAL" clId="{1BB67D8C-B250-4B4F-8D39-AF2ECC0FB963}" dt="2018-07-10T14:51:44.710" v="496" actId="478"/>
          <ac:picMkLst>
            <pc:docMk/>
            <pc:sldMk cId="1484606409" sldId="285"/>
            <ac:picMk id="5" creationId="{4B25F631-D730-EE47-BBD5-DB2A4DFF24FD}"/>
          </ac:picMkLst>
        </pc:picChg>
        <pc:picChg chg="del">
          <ac:chgData name="McKee, Douglas" userId="9b141435-0a24-4485-8be3-d980333d8d3c" providerId="ADAL" clId="{1BB67D8C-B250-4B4F-8D39-AF2ECC0FB963}" dt="2018-07-10T14:51:48.443" v="499" actId="478"/>
          <ac:picMkLst>
            <pc:docMk/>
            <pc:sldMk cId="1484606409" sldId="285"/>
            <ac:picMk id="7" creationId="{3F884A6A-F0F8-5348-A2E5-ED4A68B7B7A3}"/>
          </ac:picMkLst>
        </pc:picChg>
      </pc:sldChg>
      <pc:sldChg chg="addSp delSp modSp delAnim">
        <pc:chgData name="McKee, Douglas" userId="9b141435-0a24-4485-8be3-d980333d8d3c" providerId="ADAL" clId="{1BB67D8C-B250-4B4F-8D39-AF2ECC0FB963}" dt="2018-07-13T01:34:22.789" v="1731"/>
        <pc:sldMkLst>
          <pc:docMk/>
          <pc:sldMk cId="2840328093" sldId="289"/>
        </pc:sldMkLst>
        <pc:spChg chg="add del mod">
          <ac:chgData name="McKee, Douglas" userId="9b141435-0a24-4485-8be3-d980333d8d3c" providerId="ADAL" clId="{1BB67D8C-B250-4B4F-8D39-AF2ECC0FB963}" dt="2018-07-13T01:34:21.939" v="1730" actId="478"/>
          <ac:spMkLst>
            <pc:docMk/>
            <pc:sldMk cId="2840328093" sldId="289"/>
            <ac:spMk id="3" creationId="{3A0DD4B1-67D6-B74B-9A93-5CD5981844DA}"/>
          </ac:spMkLst>
        </pc:spChg>
        <pc:spChg chg="add">
          <ac:chgData name="McKee, Douglas" userId="9b141435-0a24-4485-8be3-d980333d8d3c" providerId="ADAL" clId="{1BB67D8C-B250-4B4F-8D39-AF2ECC0FB963}" dt="2018-07-13T01:34:22.789" v="1731"/>
          <ac:spMkLst>
            <pc:docMk/>
            <pc:sldMk cId="2840328093" sldId="289"/>
            <ac:spMk id="6" creationId="{46DB3E9A-ECC7-0D49-8235-4438C7180CF9}"/>
          </ac:spMkLst>
        </pc:spChg>
        <pc:spChg chg="del">
          <ac:chgData name="McKee, Douglas" userId="9b141435-0a24-4485-8be3-d980333d8d3c" providerId="ADAL" clId="{1BB67D8C-B250-4B4F-8D39-AF2ECC0FB963}" dt="2018-07-13T01:34:19.563" v="1729" actId="478"/>
          <ac:spMkLst>
            <pc:docMk/>
            <pc:sldMk cId="2840328093" sldId="289"/>
            <ac:spMk id="10" creationId="{AEDE2329-ABFB-4542-87B1-019F2594F5FE}"/>
          </ac:spMkLst>
        </pc:spChg>
        <pc:spChg chg="mod">
          <ac:chgData name="McKee, Douglas" userId="9b141435-0a24-4485-8be3-d980333d8d3c" providerId="ADAL" clId="{1BB67D8C-B250-4B4F-8D39-AF2ECC0FB963}" dt="2018-07-10T16:43:06.498" v="887" actId="6549"/>
          <ac:spMkLst>
            <pc:docMk/>
            <pc:sldMk cId="2840328093" sldId="289"/>
            <ac:spMk id="14" creationId="{87CB2F78-19BE-8640-BE2F-7B918B93B89C}"/>
          </ac:spMkLst>
        </pc:spChg>
        <pc:spChg chg="del">
          <ac:chgData name="McKee, Douglas" userId="9b141435-0a24-4485-8be3-d980333d8d3c" providerId="ADAL" clId="{1BB67D8C-B250-4B4F-8D39-AF2ECC0FB963}" dt="2018-07-10T16:43:11.785" v="891" actId="478"/>
          <ac:spMkLst>
            <pc:docMk/>
            <pc:sldMk cId="2840328093" sldId="289"/>
            <ac:spMk id="15" creationId="{3EB905B9-9793-5448-9C7B-D7A6A9955861}"/>
          </ac:spMkLst>
        </pc:spChg>
        <pc:grpChg chg="del">
          <ac:chgData name="McKee, Douglas" userId="9b141435-0a24-4485-8be3-d980333d8d3c" providerId="ADAL" clId="{1BB67D8C-B250-4B4F-8D39-AF2ECC0FB963}" dt="2018-07-10T16:43:05.631" v="886" actId="478"/>
          <ac:grpSpMkLst>
            <pc:docMk/>
            <pc:sldMk cId="2840328093" sldId="289"/>
            <ac:grpSpMk id="11" creationId="{14B809E2-A22C-0543-8114-611F022DB9EE}"/>
          </ac:grpSpMkLst>
        </pc:grpChg>
        <pc:grpChg chg="del">
          <ac:chgData name="McKee, Douglas" userId="9b141435-0a24-4485-8be3-d980333d8d3c" providerId="ADAL" clId="{1BB67D8C-B250-4B4F-8D39-AF2ECC0FB963}" dt="2018-07-10T16:43:07.879" v="888" actId="478"/>
          <ac:grpSpMkLst>
            <pc:docMk/>
            <pc:sldMk cId="2840328093" sldId="289"/>
            <ac:grpSpMk id="12" creationId="{2E9E1D14-D71D-7C41-8D88-A3304FB0C84E}"/>
          </ac:grpSpMkLst>
        </pc:grpChg>
        <pc:grpChg chg="del">
          <ac:chgData name="McKee, Douglas" userId="9b141435-0a24-4485-8be3-d980333d8d3c" providerId="ADAL" clId="{1BB67D8C-B250-4B4F-8D39-AF2ECC0FB963}" dt="2018-07-10T16:43:08.831" v="889" actId="478"/>
          <ac:grpSpMkLst>
            <pc:docMk/>
            <pc:sldMk cId="2840328093" sldId="289"/>
            <ac:grpSpMk id="20" creationId="{77ABC4D8-2391-D54C-A020-02C44EB5F037}"/>
          </ac:grpSpMkLst>
        </pc:grpChg>
        <pc:grpChg chg="del">
          <ac:chgData name="McKee, Douglas" userId="9b141435-0a24-4485-8be3-d980333d8d3c" providerId="ADAL" clId="{1BB67D8C-B250-4B4F-8D39-AF2ECC0FB963}" dt="2018-07-10T16:43:10.159" v="890" actId="478"/>
          <ac:grpSpMkLst>
            <pc:docMk/>
            <pc:sldMk cId="2840328093" sldId="289"/>
            <ac:grpSpMk id="27" creationId="{3587A4F4-5254-B641-A521-AC8382EDE0DB}"/>
          </ac:grpSpMkLst>
        </pc:grpChg>
      </pc:sldChg>
      <pc:sldChg chg="addSp delSp modSp add delAnim modAnim">
        <pc:chgData name="McKee, Douglas" userId="9b141435-0a24-4485-8be3-d980333d8d3c" providerId="ADAL" clId="{1BB67D8C-B250-4B4F-8D39-AF2ECC0FB963}" dt="2018-07-10T14:53:00.560" v="511" actId="478"/>
        <pc:sldMkLst>
          <pc:docMk/>
          <pc:sldMk cId="2132849064" sldId="292"/>
        </pc:sldMkLst>
        <pc:spChg chg="mod">
          <ac:chgData name="McKee, Douglas" userId="9b141435-0a24-4485-8be3-d980333d8d3c" providerId="ADAL" clId="{1BB67D8C-B250-4B4F-8D39-AF2ECC0FB963}" dt="2018-06-22T19:42:12.575" v="11" actId="113"/>
          <ac:spMkLst>
            <pc:docMk/>
            <pc:sldMk cId="2132849064" sldId="292"/>
            <ac:spMk id="2" creationId="{19801D9D-B642-9440-B9B5-6B3FF890CE57}"/>
          </ac:spMkLst>
        </pc:spChg>
        <pc:spChg chg="del mod">
          <ac:chgData name="McKee, Douglas" userId="9b141435-0a24-4485-8be3-d980333d8d3c" providerId="ADAL" clId="{1BB67D8C-B250-4B4F-8D39-AF2ECC0FB963}" dt="2018-07-10T14:52:49.459" v="505" actId="478"/>
          <ac:spMkLst>
            <pc:docMk/>
            <pc:sldMk cId="2132849064" sldId="292"/>
            <ac:spMk id="3" creationId="{E758CD4B-F83D-4245-A356-3618B74D5A7C}"/>
          </ac:spMkLst>
        </pc:spChg>
        <pc:spChg chg="del mod">
          <ac:chgData name="McKee, Douglas" userId="9b141435-0a24-4485-8be3-d980333d8d3c" providerId="ADAL" clId="{1BB67D8C-B250-4B4F-8D39-AF2ECC0FB963}" dt="2018-07-10T14:52:57.119" v="509" actId="478"/>
          <ac:spMkLst>
            <pc:docMk/>
            <pc:sldMk cId="2132849064" sldId="292"/>
            <ac:spMk id="4" creationId="{11C367F1-ED21-A346-A759-1143E07B7C99}"/>
          </ac:spMkLst>
        </pc:spChg>
        <pc:spChg chg="del">
          <ac:chgData name="McKee, Douglas" userId="9b141435-0a24-4485-8be3-d980333d8d3c" providerId="ADAL" clId="{1BB67D8C-B250-4B4F-8D39-AF2ECC0FB963}" dt="2018-07-10T14:53:00.560" v="511" actId="478"/>
          <ac:spMkLst>
            <pc:docMk/>
            <pc:sldMk cId="2132849064" sldId="292"/>
            <ac:spMk id="6" creationId="{5ADB3417-77D2-A24A-AAD9-ABDEEC256FD8}"/>
          </ac:spMkLst>
        </pc:spChg>
        <pc:spChg chg="del mod">
          <ac:chgData name="McKee, Douglas" userId="9b141435-0a24-4485-8be3-d980333d8d3c" providerId="ADAL" clId="{1BB67D8C-B250-4B4F-8D39-AF2ECC0FB963}" dt="2018-07-10T14:52:55.601" v="507" actId="478"/>
          <ac:spMkLst>
            <pc:docMk/>
            <pc:sldMk cId="2132849064" sldId="292"/>
            <ac:spMk id="7" creationId="{7AAD8E13-CD16-AF4C-AB7C-C2914AAF8C47}"/>
          </ac:spMkLst>
        </pc:spChg>
        <pc:spChg chg="add del mod">
          <ac:chgData name="McKee, Douglas" userId="9b141435-0a24-4485-8be3-d980333d8d3c" providerId="ADAL" clId="{1BB67D8C-B250-4B4F-8D39-AF2ECC0FB963}" dt="2018-07-10T14:52:57.918" v="510" actId="478"/>
          <ac:spMkLst>
            <pc:docMk/>
            <pc:sldMk cId="2132849064" sldId="292"/>
            <ac:spMk id="8" creationId="{9B512799-39F1-D949-AB80-0046D2977A50}"/>
          </ac:spMkLst>
        </pc:spChg>
        <pc:spChg chg="add del mod">
          <ac:chgData name="McKee, Douglas" userId="9b141435-0a24-4485-8be3-d980333d8d3c" providerId="ADAL" clId="{1BB67D8C-B250-4B4F-8D39-AF2ECC0FB963}" dt="2018-07-10T14:52:53.248" v="506" actId="478"/>
          <ac:spMkLst>
            <pc:docMk/>
            <pc:sldMk cId="2132849064" sldId="292"/>
            <ac:spMk id="10" creationId="{A36B46B0-88F3-4D40-945D-0BF21A2EA4D1}"/>
          </ac:spMkLst>
        </pc:spChg>
        <pc:picChg chg="del mod">
          <ac:chgData name="McKee, Douglas" userId="9b141435-0a24-4485-8be3-d980333d8d3c" providerId="ADAL" clId="{1BB67D8C-B250-4B4F-8D39-AF2ECC0FB963}" dt="2018-07-10T14:52:48.060" v="504" actId="478"/>
          <ac:picMkLst>
            <pc:docMk/>
            <pc:sldMk cId="2132849064" sldId="292"/>
            <ac:picMk id="5" creationId="{732D462A-7E80-904E-A047-DBC0E278E6C4}"/>
          </ac:picMkLst>
        </pc:picChg>
      </pc:sldChg>
      <pc:sldChg chg="delSp modSp add delAnim">
        <pc:chgData name="McKee, Douglas" userId="9b141435-0a24-4485-8be3-d980333d8d3c" providerId="ADAL" clId="{1BB67D8C-B250-4B4F-8D39-AF2ECC0FB963}" dt="2018-07-10T15:37:20.801" v="555" actId="478"/>
        <pc:sldMkLst>
          <pc:docMk/>
          <pc:sldMk cId="1172082513" sldId="293"/>
        </pc:sldMkLst>
        <pc:spChg chg="mod">
          <ac:chgData name="McKee, Douglas" userId="9b141435-0a24-4485-8be3-d980333d8d3c" providerId="ADAL" clId="{1BB67D8C-B250-4B4F-8D39-AF2ECC0FB963}" dt="2018-06-22T19:42:17.735" v="12" actId="113"/>
          <ac:spMkLst>
            <pc:docMk/>
            <pc:sldMk cId="1172082513" sldId="293"/>
            <ac:spMk id="2" creationId="{19801D9D-B642-9440-B9B5-6B3FF890CE57}"/>
          </ac:spMkLst>
        </pc:spChg>
        <pc:spChg chg="del">
          <ac:chgData name="McKee, Douglas" userId="9b141435-0a24-4485-8be3-d980333d8d3c" providerId="ADAL" clId="{1BB67D8C-B250-4B4F-8D39-AF2ECC0FB963}" dt="2018-07-10T15:36:21.647" v="549" actId="478"/>
          <ac:spMkLst>
            <pc:docMk/>
            <pc:sldMk cId="1172082513" sldId="293"/>
            <ac:spMk id="9" creationId="{3F601148-FE6C-40E2-BE21-A74E1D5A46EB}"/>
          </ac:spMkLst>
        </pc:spChg>
        <pc:spChg chg="del mod">
          <ac:chgData name="McKee, Douglas" userId="9b141435-0a24-4485-8be3-d980333d8d3c" providerId="ADAL" clId="{1BB67D8C-B250-4B4F-8D39-AF2ECC0FB963}" dt="2018-07-10T15:37:20.801" v="555" actId="478"/>
          <ac:spMkLst>
            <pc:docMk/>
            <pc:sldMk cId="1172082513" sldId="293"/>
            <ac:spMk id="11" creationId="{CA4C22B2-C446-7A45-89FA-6F18D9D2115D}"/>
          </ac:spMkLst>
        </pc:spChg>
        <pc:spChg chg="del">
          <ac:chgData name="McKee, Douglas" userId="9b141435-0a24-4485-8be3-d980333d8d3c" providerId="ADAL" clId="{1BB67D8C-B250-4B4F-8D39-AF2ECC0FB963}" dt="2018-07-10T15:37:16.808" v="554" actId="478"/>
          <ac:spMkLst>
            <pc:docMk/>
            <pc:sldMk cId="1172082513" sldId="293"/>
            <ac:spMk id="12" creationId="{938B45E7-390D-0541-8620-B809EE82BF85}"/>
          </ac:spMkLst>
        </pc:spChg>
        <pc:picChg chg="mod">
          <ac:chgData name="McKee, Douglas" userId="9b141435-0a24-4485-8be3-d980333d8d3c" providerId="ADAL" clId="{1BB67D8C-B250-4B4F-8D39-AF2ECC0FB963}" dt="2018-06-22T19:35:33.322" v="5" actId="1076"/>
          <ac:picMkLst>
            <pc:docMk/>
            <pc:sldMk cId="1172082513" sldId="293"/>
            <ac:picMk id="8" creationId="{7D29A2A0-0776-D049-A1C9-7DE136C3BE8F}"/>
          </ac:picMkLst>
        </pc:picChg>
        <pc:picChg chg="del">
          <ac:chgData name="McKee, Douglas" userId="9b141435-0a24-4485-8be3-d980333d8d3c" providerId="ADAL" clId="{1BB67D8C-B250-4B4F-8D39-AF2ECC0FB963}" dt="2018-07-10T15:37:15.504" v="553" actId="478"/>
          <ac:picMkLst>
            <pc:docMk/>
            <pc:sldMk cId="1172082513" sldId="293"/>
            <ac:picMk id="10" creationId="{8BCB3821-F9F9-1E4B-A2EF-26F76F270FA1}"/>
          </ac:picMkLst>
        </pc:picChg>
      </pc:sldChg>
      <pc:sldChg chg="delSp modSp add delAnim">
        <pc:chgData name="McKee, Douglas" userId="9b141435-0a24-4485-8be3-d980333d8d3c" providerId="ADAL" clId="{1BB67D8C-B250-4B4F-8D39-AF2ECC0FB963}" dt="2018-07-10T15:50:55.430" v="588" actId="478"/>
        <pc:sldMkLst>
          <pc:docMk/>
          <pc:sldMk cId="137206758" sldId="294"/>
        </pc:sldMkLst>
        <pc:spChg chg="mod">
          <ac:chgData name="McKee, Douglas" userId="9b141435-0a24-4485-8be3-d980333d8d3c" providerId="ADAL" clId="{1BB67D8C-B250-4B4F-8D39-AF2ECC0FB963}" dt="2018-06-22T19:42:23.055" v="13" actId="113"/>
          <ac:spMkLst>
            <pc:docMk/>
            <pc:sldMk cId="137206758" sldId="294"/>
            <ac:spMk id="2" creationId="{C9FF7E96-4940-7045-8010-86083EF01BE4}"/>
          </ac:spMkLst>
        </pc:spChg>
        <pc:spChg chg="del">
          <ac:chgData name="McKee, Douglas" userId="9b141435-0a24-4485-8be3-d980333d8d3c" providerId="ADAL" clId="{1BB67D8C-B250-4B4F-8D39-AF2ECC0FB963}" dt="2018-07-10T15:50:49.056" v="584" actId="478"/>
          <ac:spMkLst>
            <pc:docMk/>
            <pc:sldMk cId="137206758" sldId="294"/>
            <ac:spMk id="15" creationId="{847404B8-D3B4-514B-8F3A-23B3C9AD42B1}"/>
          </ac:spMkLst>
        </pc:spChg>
        <pc:spChg chg="del">
          <ac:chgData name="McKee, Douglas" userId="9b141435-0a24-4485-8be3-d980333d8d3c" providerId="ADAL" clId="{1BB67D8C-B250-4B4F-8D39-AF2ECC0FB963}" dt="2018-07-10T15:50:50.966" v="585" actId="478"/>
          <ac:spMkLst>
            <pc:docMk/>
            <pc:sldMk cId="137206758" sldId="294"/>
            <ac:spMk id="16" creationId="{2BA5BD53-AA89-154F-9AD7-04D4241DEB68}"/>
          </ac:spMkLst>
        </pc:spChg>
        <pc:spChg chg="del">
          <ac:chgData name="McKee, Douglas" userId="9b141435-0a24-4485-8be3-d980333d8d3c" providerId="ADAL" clId="{1BB67D8C-B250-4B4F-8D39-AF2ECC0FB963}" dt="2018-07-10T15:50:55.430" v="588" actId="478"/>
          <ac:spMkLst>
            <pc:docMk/>
            <pc:sldMk cId="137206758" sldId="294"/>
            <ac:spMk id="17" creationId="{0097D771-05D2-D948-A371-2B771F6CC66D}"/>
          </ac:spMkLst>
        </pc:spChg>
        <pc:spChg chg="del">
          <ac:chgData name="McKee, Douglas" userId="9b141435-0a24-4485-8be3-d980333d8d3c" providerId="ADAL" clId="{1BB67D8C-B250-4B4F-8D39-AF2ECC0FB963}" dt="2018-07-10T15:50:53.473" v="586" actId="478"/>
          <ac:spMkLst>
            <pc:docMk/>
            <pc:sldMk cId="137206758" sldId="294"/>
            <ac:spMk id="18" creationId="{7F23F531-3D1A-554D-91C9-62A36C743B41}"/>
          </ac:spMkLst>
        </pc:spChg>
        <pc:spChg chg="del mod">
          <ac:chgData name="McKee, Douglas" userId="9b141435-0a24-4485-8be3-d980333d8d3c" providerId="ADAL" clId="{1BB67D8C-B250-4B4F-8D39-AF2ECC0FB963}" dt="2018-07-10T15:50:54.074" v="587" actId="478"/>
          <ac:spMkLst>
            <pc:docMk/>
            <pc:sldMk cId="137206758" sldId="294"/>
            <ac:spMk id="19" creationId="{0676286B-9FEA-C64D-925C-F9ED402D8AF6}"/>
          </ac:spMkLst>
        </pc:spChg>
        <pc:picChg chg="del">
          <ac:chgData name="McKee, Douglas" userId="9b141435-0a24-4485-8be3-d980333d8d3c" providerId="ADAL" clId="{1BB67D8C-B250-4B4F-8D39-AF2ECC0FB963}" dt="2018-07-10T15:50:43.112" v="583" actId="478"/>
          <ac:picMkLst>
            <pc:docMk/>
            <pc:sldMk cId="137206758" sldId="294"/>
            <ac:picMk id="4" creationId="{5DA5DB1C-5C55-8C45-99D5-3F0723B3E84B}"/>
          </ac:picMkLst>
        </pc:picChg>
      </pc:sldChg>
      <pc:sldChg chg="addSp delSp modSp add ord delAnim modAnim">
        <pc:chgData name="McKee, Douglas" userId="9b141435-0a24-4485-8be3-d980333d8d3c" providerId="ADAL" clId="{1BB67D8C-B250-4B4F-8D39-AF2ECC0FB963}" dt="2018-07-10T15:39:21.554" v="576" actId="478"/>
        <pc:sldMkLst>
          <pc:docMk/>
          <pc:sldMk cId="3781527064" sldId="295"/>
        </pc:sldMkLst>
        <pc:spChg chg="mod">
          <ac:chgData name="McKee, Douglas" userId="9b141435-0a24-4485-8be3-d980333d8d3c" providerId="ADAL" clId="{1BB67D8C-B250-4B4F-8D39-AF2ECC0FB963}" dt="2018-06-22T19:42:35.729" v="15" actId="113"/>
          <ac:spMkLst>
            <pc:docMk/>
            <pc:sldMk cId="3781527064" sldId="295"/>
            <ac:spMk id="2" creationId="{7EA87D1A-F61E-D242-B14B-E3C7571357BD}"/>
          </ac:spMkLst>
        </pc:spChg>
        <pc:spChg chg="add del mod">
          <ac:chgData name="McKee, Douglas" userId="9b141435-0a24-4485-8be3-d980333d8d3c" providerId="ADAL" clId="{1BB67D8C-B250-4B4F-8D39-AF2ECC0FB963}" dt="2018-07-10T15:39:21.554" v="576" actId="478"/>
          <ac:spMkLst>
            <pc:docMk/>
            <pc:sldMk cId="3781527064" sldId="295"/>
            <ac:spMk id="5" creationId="{072BCCBC-BE87-844B-81C9-98220C7934F2}"/>
          </ac:spMkLst>
        </pc:spChg>
        <pc:picChg chg="add del">
          <ac:chgData name="McKee, Douglas" userId="9b141435-0a24-4485-8be3-d980333d8d3c" providerId="ADAL" clId="{1BB67D8C-B250-4B4F-8D39-AF2ECC0FB963}" dt="2018-07-10T15:39:19.457" v="575" actId="478"/>
          <ac:picMkLst>
            <pc:docMk/>
            <pc:sldMk cId="3781527064" sldId="295"/>
            <ac:picMk id="4" creationId="{B5D0CB86-4852-9946-B6CD-684E05323F08}"/>
          </ac:picMkLst>
        </pc:picChg>
        <pc:picChg chg="del">
          <ac:chgData name="McKee, Douglas" userId="9b141435-0a24-4485-8be3-d980333d8d3c" providerId="ADAL" clId="{1BB67D8C-B250-4B4F-8D39-AF2ECC0FB963}" dt="2018-07-10T15:39:14.078" v="572" actId="478"/>
          <ac:picMkLst>
            <pc:docMk/>
            <pc:sldMk cId="3781527064" sldId="295"/>
            <ac:picMk id="9" creationId="{89EFF035-0F7E-A84B-AC5D-37EABDF21EAB}"/>
          </ac:picMkLst>
        </pc:picChg>
      </pc:sldChg>
      <pc:sldChg chg="addSp delSp modSp add delAnim modAnim">
        <pc:chgData name="McKee, Douglas" userId="9b141435-0a24-4485-8be3-d980333d8d3c" providerId="ADAL" clId="{1BB67D8C-B250-4B4F-8D39-AF2ECC0FB963}" dt="2018-07-10T15:59:17.048" v="670" actId="478"/>
        <pc:sldMkLst>
          <pc:docMk/>
          <pc:sldMk cId="2155392258" sldId="296"/>
        </pc:sldMkLst>
        <pc:spChg chg="mod">
          <ac:chgData name="McKee, Douglas" userId="9b141435-0a24-4485-8be3-d980333d8d3c" providerId="ADAL" clId="{1BB67D8C-B250-4B4F-8D39-AF2ECC0FB963}" dt="2018-06-22T19:42:42.497" v="16" actId="113"/>
          <ac:spMkLst>
            <pc:docMk/>
            <pc:sldMk cId="2155392258" sldId="296"/>
            <ac:spMk id="2" creationId="{152DC765-D60D-9747-9CEE-7A0030766BE9}"/>
          </ac:spMkLst>
        </pc:spChg>
        <pc:spChg chg="mod">
          <ac:chgData name="McKee, Douglas" userId="9b141435-0a24-4485-8be3-d980333d8d3c" providerId="ADAL" clId="{1BB67D8C-B250-4B4F-8D39-AF2ECC0FB963}" dt="2018-07-10T15:59:03.582" v="668" actId="1076"/>
          <ac:spMkLst>
            <pc:docMk/>
            <pc:sldMk cId="2155392258" sldId="296"/>
            <ac:spMk id="3" creationId="{819299F0-085E-2F4F-B226-02E4FA411E49}"/>
          </ac:spMkLst>
        </pc:spChg>
        <pc:spChg chg="add del mod">
          <ac:chgData name="McKee, Douglas" userId="9b141435-0a24-4485-8be3-d980333d8d3c" providerId="ADAL" clId="{1BB67D8C-B250-4B4F-8D39-AF2ECC0FB963}" dt="2018-07-10T15:59:17.048" v="670" actId="478"/>
          <ac:spMkLst>
            <pc:docMk/>
            <pc:sldMk cId="2155392258" sldId="296"/>
            <ac:spMk id="22" creationId="{A62062A5-F637-E14F-A900-2BE23C93C217}"/>
          </ac:spMkLst>
        </pc:spChg>
        <pc:picChg chg="mod">
          <ac:chgData name="McKee, Douglas" userId="9b141435-0a24-4485-8be3-d980333d8d3c" providerId="ADAL" clId="{1BB67D8C-B250-4B4F-8D39-AF2ECC0FB963}" dt="2018-07-10T15:58:42.445" v="666"/>
          <ac:picMkLst>
            <pc:docMk/>
            <pc:sldMk cId="2155392258" sldId="296"/>
            <ac:picMk id="23" creationId="{B6F1383F-250F-E748-8D84-9D4925267D2A}"/>
          </ac:picMkLst>
        </pc:picChg>
        <pc:picChg chg="del">
          <ac:chgData name="McKee, Douglas" userId="9b141435-0a24-4485-8be3-d980333d8d3c" providerId="ADAL" clId="{1BB67D8C-B250-4B4F-8D39-AF2ECC0FB963}" dt="2018-07-10T15:57:11.320" v="649" actId="478"/>
          <ac:picMkLst>
            <pc:docMk/>
            <pc:sldMk cId="2155392258" sldId="296"/>
            <ac:picMk id="30" creationId="{72AA84D3-C2CD-6642-8612-A86D27D6C3B9}"/>
          </ac:picMkLst>
        </pc:picChg>
      </pc:sldChg>
      <pc:sldChg chg="modSp add modAnim">
        <pc:chgData name="McKee, Douglas" userId="9b141435-0a24-4485-8be3-d980333d8d3c" providerId="ADAL" clId="{1BB67D8C-B250-4B4F-8D39-AF2ECC0FB963}" dt="2018-07-13T01:49:38.376" v="1734"/>
        <pc:sldMkLst>
          <pc:docMk/>
          <pc:sldMk cId="1370937979" sldId="297"/>
        </pc:sldMkLst>
        <pc:spChg chg="mod">
          <ac:chgData name="McKee, Douglas" userId="9b141435-0a24-4485-8be3-d980333d8d3c" providerId="ADAL" clId="{1BB67D8C-B250-4B4F-8D39-AF2ECC0FB963}" dt="2018-06-22T19:42:45.185" v="17" actId="113"/>
          <ac:spMkLst>
            <pc:docMk/>
            <pc:sldMk cId="1370937979" sldId="297"/>
            <ac:spMk id="27" creationId="{F70E099A-A635-4E03-96C6-03A6287A25D6}"/>
          </ac:spMkLst>
        </pc:spChg>
      </pc:sldChg>
      <pc:sldChg chg="addSp delSp modSp add delAnim">
        <pc:chgData name="McKee, Douglas" userId="9b141435-0a24-4485-8be3-d980333d8d3c" providerId="ADAL" clId="{1BB67D8C-B250-4B4F-8D39-AF2ECC0FB963}" dt="2018-07-10T18:14:09.331" v="955" actId="2085"/>
        <pc:sldMkLst>
          <pc:docMk/>
          <pc:sldMk cId="1321478110" sldId="299"/>
        </pc:sldMkLst>
        <pc:spChg chg="mod">
          <ac:chgData name="McKee, Douglas" userId="9b141435-0a24-4485-8be3-d980333d8d3c" providerId="ADAL" clId="{1BB67D8C-B250-4B4F-8D39-AF2ECC0FB963}" dt="2018-06-22T19:43:27.079" v="18" actId="113"/>
          <ac:spMkLst>
            <pc:docMk/>
            <pc:sldMk cId="1321478110" sldId="299"/>
            <ac:spMk id="2" creationId="{37653F54-791F-4842-9F0D-A8E2EE58B2ED}"/>
          </ac:spMkLst>
        </pc:spChg>
        <pc:spChg chg="add del mod">
          <ac:chgData name="McKee, Douglas" userId="9b141435-0a24-4485-8be3-d980333d8d3c" providerId="ADAL" clId="{1BB67D8C-B250-4B4F-8D39-AF2ECC0FB963}" dt="2018-07-10T16:38:34.487" v="853" actId="478"/>
          <ac:spMkLst>
            <pc:docMk/>
            <pc:sldMk cId="1321478110" sldId="299"/>
            <ac:spMk id="4" creationId="{5813487B-999B-C54D-9CA6-5B62C8191BDB}"/>
          </ac:spMkLst>
        </pc:spChg>
        <pc:spChg chg="mod">
          <ac:chgData name="McKee, Douglas" userId="9b141435-0a24-4485-8be3-d980333d8d3c" providerId="ADAL" clId="{1BB67D8C-B250-4B4F-8D39-AF2ECC0FB963}" dt="2018-07-10T16:38:49.034" v="856" actId="6549"/>
          <ac:spMkLst>
            <pc:docMk/>
            <pc:sldMk cId="1321478110" sldId="299"/>
            <ac:spMk id="9" creationId="{E9D23DDF-32D7-894F-A74F-9A43F3DDA8E1}"/>
          </ac:spMkLst>
        </pc:spChg>
        <pc:spChg chg="mod">
          <ac:chgData name="McKee, Douglas" userId="9b141435-0a24-4485-8be3-d980333d8d3c" providerId="ADAL" clId="{1BB67D8C-B250-4B4F-8D39-AF2ECC0FB963}" dt="2018-07-10T18:14:09.331" v="955" actId="2085"/>
          <ac:spMkLst>
            <pc:docMk/>
            <pc:sldMk cId="1321478110" sldId="299"/>
            <ac:spMk id="14" creationId="{9618C664-BD2B-4849-8486-E36C7DEE3278}"/>
          </ac:spMkLst>
        </pc:spChg>
        <pc:spChg chg="mod">
          <ac:chgData name="McKee, Douglas" userId="9b141435-0a24-4485-8be3-d980333d8d3c" providerId="ADAL" clId="{1BB67D8C-B250-4B4F-8D39-AF2ECC0FB963}" dt="2018-07-10T18:14:09.331" v="955" actId="2085"/>
          <ac:spMkLst>
            <pc:docMk/>
            <pc:sldMk cId="1321478110" sldId="299"/>
            <ac:spMk id="16" creationId="{D4CEC502-859C-0942-9CF1-65180A235EE4}"/>
          </ac:spMkLst>
        </pc:spChg>
        <pc:spChg chg="mod">
          <ac:chgData name="McKee, Douglas" userId="9b141435-0a24-4485-8be3-d980333d8d3c" providerId="ADAL" clId="{1BB67D8C-B250-4B4F-8D39-AF2ECC0FB963}" dt="2018-07-10T18:14:09.331" v="955" actId="2085"/>
          <ac:spMkLst>
            <pc:docMk/>
            <pc:sldMk cId="1321478110" sldId="299"/>
            <ac:spMk id="17" creationId="{FDE677CB-8F75-BC4F-B53F-0CC4D296FC3C}"/>
          </ac:spMkLst>
        </pc:spChg>
        <pc:grpChg chg="del">
          <ac:chgData name="McKee, Douglas" userId="9b141435-0a24-4485-8be3-d980333d8d3c" providerId="ADAL" clId="{1BB67D8C-B250-4B4F-8D39-AF2ECC0FB963}" dt="2018-07-10T16:38:52.585" v="857" actId="478"/>
          <ac:grpSpMkLst>
            <pc:docMk/>
            <pc:sldMk cId="1321478110" sldId="299"/>
            <ac:grpSpMk id="10" creationId="{493E2B15-DB13-244F-BFF6-CEBA710E17CE}"/>
          </ac:grpSpMkLst>
        </pc:grpChg>
        <pc:grpChg chg="del">
          <ac:chgData name="McKee, Douglas" userId="9b141435-0a24-4485-8be3-d980333d8d3c" providerId="ADAL" clId="{1BB67D8C-B250-4B4F-8D39-AF2ECC0FB963}" dt="2018-07-10T16:38:37.144" v="855" actId="478"/>
          <ac:grpSpMkLst>
            <pc:docMk/>
            <pc:sldMk cId="1321478110" sldId="299"/>
            <ac:grpSpMk id="25" creationId="{29215196-9D96-384E-9ED8-1BA98FC41532}"/>
          </ac:grpSpMkLst>
        </pc:grpChg>
        <pc:grpChg chg="del">
          <ac:chgData name="McKee, Douglas" userId="9b141435-0a24-4485-8be3-d980333d8d3c" providerId="ADAL" clId="{1BB67D8C-B250-4B4F-8D39-AF2ECC0FB963}" dt="2018-07-10T16:38:35.584" v="854" actId="478"/>
          <ac:grpSpMkLst>
            <pc:docMk/>
            <pc:sldMk cId="1321478110" sldId="299"/>
            <ac:grpSpMk id="31" creationId="{3947280A-F29A-2F4C-9554-2EFD6DF499BB}"/>
          </ac:grpSpMkLst>
        </pc:grpChg>
        <pc:picChg chg="del">
          <ac:chgData name="McKee, Douglas" userId="9b141435-0a24-4485-8be3-d980333d8d3c" providerId="ADAL" clId="{1BB67D8C-B250-4B4F-8D39-AF2ECC0FB963}" dt="2018-07-10T16:38:16.236" v="852" actId="478"/>
          <ac:picMkLst>
            <pc:docMk/>
            <pc:sldMk cId="1321478110" sldId="299"/>
            <ac:picMk id="5" creationId="{8B182700-FAD8-5648-AFD8-AC567E24A34F}"/>
          </ac:picMkLst>
        </pc:picChg>
        <pc:picChg chg="mod">
          <ac:chgData name="McKee, Douglas" userId="9b141435-0a24-4485-8be3-d980333d8d3c" providerId="ADAL" clId="{1BB67D8C-B250-4B4F-8D39-AF2ECC0FB963}" dt="2018-07-10T16:38:14.464" v="851"/>
          <ac:picMkLst>
            <pc:docMk/>
            <pc:sldMk cId="1321478110" sldId="299"/>
            <ac:picMk id="21" creationId="{7D498499-14B2-434E-9F6A-6A104DF783D2}"/>
          </ac:picMkLst>
        </pc:picChg>
      </pc:sldChg>
      <pc:sldChg chg="add modAnim">
        <pc:chgData name="McKee, Douglas" userId="9b141435-0a24-4485-8be3-d980333d8d3c" providerId="ADAL" clId="{1BB67D8C-B250-4B4F-8D39-AF2ECC0FB963}" dt="2018-07-10T14:49:37.866" v="490"/>
        <pc:sldMkLst>
          <pc:docMk/>
          <pc:sldMk cId="488457041" sldId="300"/>
        </pc:sldMkLst>
      </pc:sldChg>
      <pc:sldChg chg="addSp delSp modSp add modAnim modNotesTx">
        <pc:chgData name="McKee, Douglas" userId="9b141435-0a24-4485-8be3-d980333d8d3c" providerId="ADAL" clId="{1BB67D8C-B250-4B4F-8D39-AF2ECC0FB963}" dt="2018-07-13T14:38:00.205" v="1763" actId="14100"/>
        <pc:sldMkLst>
          <pc:docMk/>
          <pc:sldMk cId="4144134534" sldId="301"/>
        </pc:sldMkLst>
        <pc:spChg chg="mod">
          <ac:chgData name="McKee, Douglas" userId="9b141435-0a24-4485-8be3-d980333d8d3c" providerId="ADAL" clId="{1BB67D8C-B250-4B4F-8D39-AF2ECC0FB963}" dt="2018-07-10T17:00:46.255" v="914" actId="2085"/>
          <ac:spMkLst>
            <pc:docMk/>
            <pc:sldMk cId="4144134534" sldId="301"/>
            <ac:spMk id="3" creationId="{FB5AA08A-5ADE-D049-BD46-1398201B1F7E}"/>
          </ac:spMkLst>
        </pc:spChg>
        <pc:spChg chg="add mod">
          <ac:chgData name="McKee, Douglas" userId="9b141435-0a24-4485-8be3-d980333d8d3c" providerId="ADAL" clId="{1BB67D8C-B250-4B4F-8D39-AF2ECC0FB963}" dt="2018-07-12T21:24:24.719" v="1069" actId="14100"/>
          <ac:spMkLst>
            <pc:docMk/>
            <pc:sldMk cId="4144134534" sldId="301"/>
            <ac:spMk id="7" creationId="{2F027442-5535-C549-B106-2C62F911D8A0}"/>
          </ac:spMkLst>
        </pc:spChg>
        <pc:spChg chg="add mod">
          <ac:chgData name="McKee, Douglas" userId="9b141435-0a24-4485-8be3-d980333d8d3c" providerId="ADAL" clId="{1BB67D8C-B250-4B4F-8D39-AF2ECC0FB963}" dt="2018-07-12T21:32:50.682" v="1114" actId="14100"/>
          <ac:spMkLst>
            <pc:docMk/>
            <pc:sldMk cId="4144134534" sldId="301"/>
            <ac:spMk id="8" creationId="{0D27C0F4-6366-0D45-8B95-42B70212A2C3}"/>
          </ac:spMkLst>
        </pc:spChg>
        <pc:spChg chg="add mod">
          <ac:chgData name="McKee, Douglas" userId="9b141435-0a24-4485-8be3-d980333d8d3c" providerId="ADAL" clId="{1BB67D8C-B250-4B4F-8D39-AF2ECC0FB963}" dt="2018-07-13T14:37:54.876" v="1762" actId="14100"/>
          <ac:spMkLst>
            <pc:docMk/>
            <pc:sldMk cId="4144134534" sldId="301"/>
            <ac:spMk id="9" creationId="{464FA917-9004-174C-8802-110A401D26E8}"/>
          </ac:spMkLst>
        </pc:spChg>
        <pc:spChg chg="add mod">
          <ac:chgData name="McKee, Douglas" userId="9b141435-0a24-4485-8be3-d980333d8d3c" providerId="ADAL" clId="{1BB67D8C-B250-4B4F-8D39-AF2ECC0FB963}" dt="2018-07-13T14:37:51.994" v="1761" actId="14100"/>
          <ac:spMkLst>
            <pc:docMk/>
            <pc:sldMk cId="4144134534" sldId="301"/>
            <ac:spMk id="10" creationId="{5D68B71F-EA45-E543-9FBE-2338ED3EEC18}"/>
          </ac:spMkLst>
        </pc:spChg>
        <pc:spChg chg="add mod">
          <ac:chgData name="McKee, Douglas" userId="9b141435-0a24-4485-8be3-d980333d8d3c" providerId="ADAL" clId="{1BB67D8C-B250-4B4F-8D39-AF2ECC0FB963}" dt="2018-07-13T14:38:00.205" v="1763" actId="14100"/>
          <ac:spMkLst>
            <pc:docMk/>
            <pc:sldMk cId="4144134534" sldId="301"/>
            <ac:spMk id="11" creationId="{7468C8B2-E344-B444-9FC5-2E6D0979914B}"/>
          </ac:spMkLst>
        </pc:spChg>
        <pc:spChg chg="add mod">
          <ac:chgData name="McKee, Douglas" userId="9b141435-0a24-4485-8be3-d980333d8d3c" providerId="ADAL" clId="{1BB67D8C-B250-4B4F-8D39-AF2ECC0FB963}" dt="2018-07-13T14:34:24.280" v="1745" actId="167"/>
          <ac:spMkLst>
            <pc:docMk/>
            <pc:sldMk cId="4144134534" sldId="301"/>
            <ac:spMk id="12" creationId="{C22B5047-B4E4-2945-AB2E-15853B34698E}"/>
          </ac:spMkLst>
        </pc:spChg>
        <pc:spChg chg="add mod">
          <ac:chgData name="McKee, Douglas" userId="9b141435-0a24-4485-8be3-d980333d8d3c" providerId="ADAL" clId="{1BB67D8C-B250-4B4F-8D39-AF2ECC0FB963}" dt="2018-07-13T14:34:28.851" v="1746" actId="167"/>
          <ac:spMkLst>
            <pc:docMk/>
            <pc:sldMk cId="4144134534" sldId="301"/>
            <ac:spMk id="13" creationId="{32A7D225-1241-0948-B462-7A5784903E76}"/>
          </ac:spMkLst>
        </pc:spChg>
        <pc:spChg chg="add del mod">
          <ac:chgData name="McKee, Douglas" userId="9b141435-0a24-4485-8be3-d980333d8d3c" providerId="ADAL" clId="{1BB67D8C-B250-4B4F-8D39-AF2ECC0FB963}" dt="2018-07-13T14:35:22.753" v="1753" actId="478"/>
          <ac:spMkLst>
            <pc:docMk/>
            <pc:sldMk cId="4144134534" sldId="301"/>
            <ac:spMk id="15" creationId="{20B1D079-C730-9D4F-9160-B9F9B79ED209}"/>
          </ac:spMkLst>
        </pc:spChg>
        <pc:grpChg chg="mod">
          <ac:chgData name="McKee, Douglas" userId="9b141435-0a24-4485-8be3-d980333d8d3c" providerId="ADAL" clId="{1BB67D8C-B250-4B4F-8D39-AF2ECC0FB963}" dt="2018-07-13T14:35:28.337" v="1755" actId="1076"/>
          <ac:grpSpMkLst>
            <pc:docMk/>
            <pc:sldMk cId="4144134534" sldId="301"/>
            <ac:grpSpMk id="6" creationId="{2DB7F074-7F67-D04F-8564-4FAFDC1F8B9B}"/>
          </ac:grpSpMkLst>
        </pc:grpChg>
        <pc:picChg chg="add del">
          <ac:chgData name="McKee, Douglas" userId="9b141435-0a24-4485-8be3-d980333d8d3c" providerId="ADAL" clId="{1BB67D8C-B250-4B4F-8D39-AF2ECC0FB963}" dt="2018-07-13T14:35:22.753" v="1753" actId="478"/>
          <ac:picMkLst>
            <pc:docMk/>
            <pc:sldMk cId="4144134534" sldId="301"/>
            <ac:picMk id="5" creationId="{73811DDA-993A-D64E-ADAD-D4B21A8AC683}"/>
          </ac:picMkLst>
        </pc:picChg>
      </pc:sldChg>
      <pc:sldChg chg="add modAnim">
        <pc:chgData name="McKee, Douglas" userId="9b141435-0a24-4485-8be3-d980333d8d3c" providerId="ADAL" clId="{1BB67D8C-B250-4B4F-8D39-AF2ECC0FB963}" dt="2018-07-10T14:51:57.378" v="501"/>
        <pc:sldMkLst>
          <pc:docMk/>
          <pc:sldMk cId="961404773" sldId="302"/>
        </pc:sldMkLst>
      </pc:sldChg>
      <pc:sldChg chg="addSp delSp modSp add delAnim modAnim">
        <pc:chgData name="McKee, Douglas" userId="9b141435-0a24-4485-8be3-d980333d8d3c" providerId="ADAL" clId="{1BB67D8C-B250-4B4F-8D39-AF2ECC0FB963}" dt="2018-07-10T14:59:53.223" v="548"/>
        <pc:sldMkLst>
          <pc:docMk/>
          <pc:sldMk cId="694556999" sldId="303"/>
        </pc:sldMkLst>
        <pc:spChg chg="del mod">
          <ac:chgData name="McKee, Douglas" userId="9b141435-0a24-4485-8be3-d980333d8d3c" providerId="ADAL" clId="{1BB67D8C-B250-4B4F-8D39-AF2ECC0FB963}" dt="2018-07-10T14:56:08.317" v="532" actId="478"/>
          <ac:spMkLst>
            <pc:docMk/>
            <pc:sldMk cId="694556999" sldId="303"/>
            <ac:spMk id="6" creationId="{5ADB3417-77D2-A24A-AAD9-ABDEEC256FD8}"/>
          </ac:spMkLst>
        </pc:spChg>
        <pc:spChg chg="del">
          <ac:chgData name="McKee, Douglas" userId="9b141435-0a24-4485-8be3-d980333d8d3c" providerId="ADAL" clId="{1BB67D8C-B250-4B4F-8D39-AF2ECC0FB963}" dt="2018-07-10T14:56:25.324" v="535" actId="478"/>
          <ac:spMkLst>
            <pc:docMk/>
            <pc:sldMk cId="694556999" sldId="303"/>
            <ac:spMk id="7" creationId="{7AAD8E13-CD16-AF4C-AB7C-C2914AAF8C47}"/>
          </ac:spMkLst>
        </pc:spChg>
        <pc:spChg chg="add mod">
          <ac:chgData name="McKee, Douglas" userId="9b141435-0a24-4485-8be3-d980333d8d3c" providerId="ADAL" clId="{1BB67D8C-B250-4B4F-8D39-AF2ECC0FB963}" dt="2018-07-10T14:56:02.371" v="530" actId="1076"/>
          <ac:spMkLst>
            <pc:docMk/>
            <pc:sldMk cId="694556999" sldId="303"/>
            <ac:spMk id="9" creationId="{7F9A8D48-B1B8-0344-AB02-DB6BA3C0110E}"/>
          </ac:spMkLst>
        </pc:spChg>
      </pc:sldChg>
      <pc:sldChg chg="addSp delSp modSp add delAnim modAnim">
        <pc:chgData name="McKee, Douglas" userId="9b141435-0a24-4485-8be3-d980333d8d3c" providerId="ADAL" clId="{1BB67D8C-B250-4B4F-8D39-AF2ECC0FB963}" dt="2018-07-10T15:40:36.355" v="578"/>
        <pc:sldMkLst>
          <pc:docMk/>
          <pc:sldMk cId="2695631425" sldId="304"/>
        </pc:sldMkLst>
        <pc:spChg chg="del">
          <ac:chgData name="McKee, Douglas" userId="9b141435-0a24-4485-8be3-d980333d8d3c" providerId="ADAL" clId="{1BB67D8C-B250-4B4F-8D39-AF2ECC0FB963}" dt="2018-07-10T14:54:09.737" v="520" actId="478"/>
          <ac:spMkLst>
            <pc:docMk/>
            <pc:sldMk cId="2695631425" sldId="304"/>
            <ac:spMk id="3" creationId="{E758CD4B-F83D-4245-A356-3618B74D5A7C}"/>
          </ac:spMkLst>
        </pc:spChg>
        <pc:spChg chg="del mod">
          <ac:chgData name="McKee, Douglas" userId="9b141435-0a24-4485-8be3-d980333d8d3c" providerId="ADAL" clId="{1BB67D8C-B250-4B4F-8D39-AF2ECC0FB963}" dt="2018-07-10T14:54:02.929" v="519" actId="478"/>
          <ac:spMkLst>
            <pc:docMk/>
            <pc:sldMk cId="2695631425" sldId="304"/>
            <ac:spMk id="6" creationId="{5ADB3417-77D2-A24A-AAD9-ABDEEC256FD8}"/>
          </ac:spMkLst>
        </pc:spChg>
        <pc:spChg chg="del">
          <ac:chgData name="McKee, Douglas" userId="9b141435-0a24-4485-8be3-d980333d8d3c" providerId="ADAL" clId="{1BB67D8C-B250-4B4F-8D39-AF2ECC0FB963}" dt="2018-07-10T14:54:16.043" v="521" actId="478"/>
          <ac:spMkLst>
            <pc:docMk/>
            <pc:sldMk cId="2695631425" sldId="304"/>
            <ac:spMk id="7" creationId="{7AAD8E13-CD16-AF4C-AB7C-C2914AAF8C47}"/>
          </ac:spMkLst>
        </pc:spChg>
        <pc:spChg chg="add mod">
          <ac:chgData name="McKee, Douglas" userId="9b141435-0a24-4485-8be3-d980333d8d3c" providerId="ADAL" clId="{1BB67D8C-B250-4B4F-8D39-AF2ECC0FB963}" dt="2018-07-10T14:53:57.387" v="517" actId="1076"/>
          <ac:spMkLst>
            <pc:docMk/>
            <pc:sldMk cId="2695631425" sldId="304"/>
            <ac:spMk id="9" creationId="{C1003F1F-3B31-0A45-A257-ED2D653727E2}"/>
          </ac:spMkLst>
        </pc:spChg>
      </pc:sldChg>
      <pc:sldChg chg="add modAnim">
        <pc:chgData name="McKee, Douglas" userId="9b141435-0a24-4485-8be3-d980333d8d3c" providerId="ADAL" clId="{1BB67D8C-B250-4B4F-8D39-AF2ECC0FB963}" dt="2018-07-10T14:59:29.668" v="546"/>
        <pc:sldMkLst>
          <pc:docMk/>
          <pc:sldMk cId="463738102" sldId="305"/>
        </pc:sldMkLst>
      </pc:sldChg>
      <pc:sldChg chg="delSp add delAnim modAnim">
        <pc:chgData name="McKee, Douglas" userId="9b141435-0a24-4485-8be3-d980333d8d3c" providerId="ADAL" clId="{1BB67D8C-B250-4B4F-8D39-AF2ECC0FB963}" dt="2018-07-10T15:37:32.310" v="558"/>
        <pc:sldMkLst>
          <pc:docMk/>
          <pc:sldMk cId="757737478" sldId="306"/>
        </pc:sldMkLst>
        <pc:spChg chg="del">
          <ac:chgData name="McKee, Douglas" userId="9b141435-0a24-4485-8be3-d980333d8d3c" providerId="ADAL" clId="{1BB67D8C-B250-4B4F-8D39-AF2ECC0FB963}" dt="2018-07-10T15:37:30.554" v="557" actId="478"/>
          <ac:spMkLst>
            <pc:docMk/>
            <pc:sldMk cId="757737478" sldId="306"/>
            <ac:spMk id="12" creationId="{938B45E7-390D-0541-8620-B809EE82BF85}"/>
          </ac:spMkLst>
        </pc:spChg>
        <pc:picChg chg="del">
          <ac:chgData name="McKee, Douglas" userId="9b141435-0a24-4485-8be3-d980333d8d3c" providerId="ADAL" clId="{1BB67D8C-B250-4B4F-8D39-AF2ECC0FB963}" dt="2018-07-10T15:37:29.584" v="556" actId="478"/>
          <ac:picMkLst>
            <pc:docMk/>
            <pc:sldMk cId="757737478" sldId="306"/>
            <ac:picMk id="10" creationId="{8BCB3821-F9F9-1E4B-A2EF-26F76F270FA1}"/>
          </ac:picMkLst>
        </pc:picChg>
      </pc:sldChg>
      <pc:sldChg chg="delSp add modAnim">
        <pc:chgData name="McKee, Douglas" userId="9b141435-0a24-4485-8be3-d980333d8d3c" providerId="ADAL" clId="{1BB67D8C-B250-4B4F-8D39-AF2ECC0FB963}" dt="2018-07-10T15:37:44.552" v="562" actId="478"/>
        <pc:sldMkLst>
          <pc:docMk/>
          <pc:sldMk cId="292405198" sldId="307"/>
        </pc:sldMkLst>
        <pc:spChg chg="del">
          <ac:chgData name="McKee, Douglas" userId="9b141435-0a24-4485-8be3-d980333d8d3c" providerId="ADAL" clId="{1BB67D8C-B250-4B4F-8D39-AF2ECC0FB963}" dt="2018-07-10T15:37:44.552" v="562" actId="478"/>
          <ac:spMkLst>
            <pc:docMk/>
            <pc:sldMk cId="292405198" sldId="307"/>
            <ac:spMk id="12" creationId="{938B45E7-390D-0541-8620-B809EE82BF85}"/>
          </ac:spMkLst>
        </pc:spChg>
      </pc:sldChg>
      <pc:sldChg chg="add modAnim">
        <pc:chgData name="McKee, Douglas" userId="9b141435-0a24-4485-8be3-d980333d8d3c" providerId="ADAL" clId="{1BB67D8C-B250-4B4F-8D39-AF2ECC0FB963}" dt="2018-07-10T15:37:50.617" v="565"/>
        <pc:sldMkLst>
          <pc:docMk/>
          <pc:sldMk cId="84169509" sldId="308"/>
        </pc:sldMkLst>
      </pc:sldChg>
      <pc:sldChg chg="delSp modSp add delAnim modAnim">
        <pc:chgData name="McKee, Douglas" userId="9b141435-0a24-4485-8be3-d980333d8d3c" providerId="ADAL" clId="{1BB67D8C-B250-4B4F-8D39-AF2ECC0FB963}" dt="2018-07-10T15:39:11.225" v="571"/>
        <pc:sldMkLst>
          <pc:docMk/>
          <pc:sldMk cId="3347321616" sldId="309"/>
        </pc:sldMkLst>
        <pc:picChg chg="del">
          <ac:chgData name="McKee, Douglas" userId="9b141435-0a24-4485-8be3-d980333d8d3c" providerId="ADAL" clId="{1BB67D8C-B250-4B4F-8D39-AF2ECC0FB963}" dt="2018-07-10T15:39:09.331" v="570" actId="478"/>
          <ac:picMkLst>
            <pc:docMk/>
            <pc:sldMk cId="3347321616" sldId="309"/>
            <ac:picMk id="4" creationId="{B5D0CB86-4852-9946-B6CD-684E05323F08}"/>
          </ac:picMkLst>
        </pc:picChg>
        <pc:picChg chg="mod">
          <ac:chgData name="McKee, Douglas" userId="9b141435-0a24-4485-8be3-d980333d8d3c" providerId="ADAL" clId="{1BB67D8C-B250-4B4F-8D39-AF2ECC0FB963}" dt="2018-07-10T15:38:59.654" v="568"/>
          <ac:picMkLst>
            <pc:docMk/>
            <pc:sldMk cId="3347321616" sldId="309"/>
            <ac:picMk id="9" creationId="{89EFF035-0F7E-A84B-AC5D-37EABDF21EAB}"/>
          </ac:picMkLst>
        </pc:picChg>
      </pc:sldChg>
      <pc:sldChg chg="addSp delSp modSp add addAnim delAnim modAnim">
        <pc:chgData name="McKee, Douglas" userId="9b141435-0a24-4485-8be3-d980333d8d3c" providerId="ADAL" clId="{1BB67D8C-B250-4B4F-8D39-AF2ECC0FB963}" dt="2018-07-10T15:53:05.245" v="612"/>
        <pc:sldMkLst>
          <pc:docMk/>
          <pc:sldMk cId="998728322" sldId="310"/>
        </pc:sldMkLst>
        <pc:spChg chg="add del mod">
          <ac:chgData name="McKee, Douglas" userId="9b141435-0a24-4485-8be3-d980333d8d3c" providerId="ADAL" clId="{1BB67D8C-B250-4B4F-8D39-AF2ECC0FB963}" dt="2018-07-10T15:52:51.387" v="607" actId="478"/>
          <ac:spMkLst>
            <pc:docMk/>
            <pc:sldMk cId="998728322" sldId="310"/>
            <ac:spMk id="5" creationId="{3E5E96DD-58C8-A141-9F46-95558B3D9CC2}"/>
          </ac:spMkLst>
        </pc:spChg>
        <pc:spChg chg="del">
          <ac:chgData name="McKee, Douglas" userId="9b141435-0a24-4485-8be3-d980333d8d3c" providerId="ADAL" clId="{1BB67D8C-B250-4B4F-8D39-AF2ECC0FB963}" dt="2018-07-10T15:52:40.378" v="603" actId="478"/>
          <ac:spMkLst>
            <pc:docMk/>
            <pc:sldMk cId="998728322" sldId="310"/>
            <ac:spMk id="6" creationId="{7014D531-22E0-D24B-B8AC-5ECC1C445584}"/>
          </ac:spMkLst>
        </pc:spChg>
        <pc:spChg chg="del">
          <ac:chgData name="McKee, Douglas" userId="9b141435-0a24-4485-8be3-d980333d8d3c" providerId="ADAL" clId="{1BB67D8C-B250-4B4F-8D39-AF2ECC0FB963}" dt="2018-07-10T15:52:18.402" v="599" actId="478"/>
          <ac:spMkLst>
            <pc:docMk/>
            <pc:sldMk cId="998728322" sldId="310"/>
            <ac:spMk id="11" creationId="{BD5CCD96-DE45-E742-95F6-55857F5C5A73}"/>
          </ac:spMkLst>
        </pc:spChg>
        <pc:spChg chg="add del">
          <ac:chgData name="McKee, Douglas" userId="9b141435-0a24-4485-8be3-d980333d8d3c" providerId="ADAL" clId="{1BB67D8C-B250-4B4F-8D39-AF2ECC0FB963}" dt="2018-07-10T15:52:34.548" v="602" actId="478"/>
          <ac:spMkLst>
            <pc:docMk/>
            <pc:sldMk cId="998728322" sldId="310"/>
            <ac:spMk id="12" creationId="{CBCF7766-1E68-074F-93E1-CE44E1CAC602}"/>
          </ac:spMkLst>
        </pc:spChg>
        <pc:spChg chg="del">
          <ac:chgData name="McKee, Douglas" userId="9b141435-0a24-4485-8be3-d980333d8d3c" providerId="ADAL" clId="{1BB67D8C-B250-4B4F-8D39-AF2ECC0FB963}" dt="2018-07-10T15:52:52.749" v="608" actId="478"/>
          <ac:spMkLst>
            <pc:docMk/>
            <pc:sldMk cId="998728322" sldId="310"/>
            <ac:spMk id="13" creationId="{A9415C46-8CEF-ED47-A28C-6485827F91D2}"/>
          </ac:spMkLst>
        </pc:spChg>
        <pc:picChg chg="add del mod">
          <ac:chgData name="McKee, Douglas" userId="9b141435-0a24-4485-8be3-d980333d8d3c" providerId="ADAL" clId="{1BB67D8C-B250-4B4F-8D39-AF2ECC0FB963}" dt="2018-07-10T15:52:26.022" v="601" actId="478"/>
          <ac:picMkLst>
            <pc:docMk/>
            <pc:sldMk cId="998728322" sldId="310"/>
            <ac:picMk id="4" creationId="{5DA5DB1C-5C55-8C45-99D5-3F0723B3E84B}"/>
          </ac:picMkLst>
        </pc:picChg>
        <pc:picChg chg="del">
          <ac:chgData name="McKee, Douglas" userId="9b141435-0a24-4485-8be3-d980333d8d3c" providerId="ADAL" clId="{1BB67D8C-B250-4B4F-8D39-AF2ECC0FB963}" dt="2018-07-10T15:52:17.010" v="598" actId="478"/>
          <ac:picMkLst>
            <pc:docMk/>
            <pc:sldMk cId="998728322" sldId="310"/>
            <ac:picMk id="10" creationId="{C9347641-3273-DF41-ACE0-53D456A27F98}"/>
          </ac:picMkLst>
        </pc:picChg>
      </pc:sldChg>
      <pc:sldChg chg="addSp delSp modSp add delAnim modAnim modNotesTx">
        <pc:chgData name="McKee, Douglas" userId="9b141435-0a24-4485-8be3-d980333d8d3c" providerId="ADAL" clId="{1BB67D8C-B250-4B4F-8D39-AF2ECC0FB963}" dt="2018-07-12T21:25:35.215" v="1088" actId="20577"/>
        <pc:sldMkLst>
          <pc:docMk/>
          <pc:sldMk cId="828079191" sldId="311"/>
        </pc:sldMkLst>
        <pc:spChg chg="mod topLvl">
          <ac:chgData name="McKee, Douglas" userId="9b141435-0a24-4485-8be3-d980333d8d3c" providerId="ADAL" clId="{1BB67D8C-B250-4B4F-8D39-AF2ECC0FB963}" dt="2018-07-10T17:03:49.656" v="919" actId="164"/>
          <ac:spMkLst>
            <pc:docMk/>
            <pc:sldMk cId="828079191" sldId="311"/>
            <ac:spMk id="8" creationId="{B22163E9-9313-0B41-9D0F-20096339FA70}"/>
          </ac:spMkLst>
        </pc:spChg>
        <pc:spChg chg="mod topLvl">
          <ac:chgData name="McKee, Douglas" userId="9b141435-0a24-4485-8be3-d980333d8d3c" providerId="ADAL" clId="{1BB67D8C-B250-4B4F-8D39-AF2ECC0FB963}" dt="2018-07-10T17:03:49.656" v="919" actId="164"/>
          <ac:spMkLst>
            <pc:docMk/>
            <pc:sldMk cId="828079191" sldId="311"/>
            <ac:spMk id="9" creationId="{F3264551-CEC9-C948-A239-32EFE21850DF}"/>
          </ac:spMkLst>
        </pc:spChg>
        <pc:grpChg chg="add mod">
          <ac:chgData name="McKee, Douglas" userId="9b141435-0a24-4485-8be3-d980333d8d3c" providerId="ADAL" clId="{1BB67D8C-B250-4B4F-8D39-AF2ECC0FB963}" dt="2018-07-10T17:03:49.656" v="919" actId="164"/>
          <ac:grpSpMkLst>
            <pc:docMk/>
            <pc:sldMk cId="828079191" sldId="311"/>
            <ac:grpSpMk id="3" creationId="{126DB763-31E1-C743-A64A-C3CF523FD67D}"/>
          </ac:grpSpMkLst>
        </pc:grpChg>
        <pc:grpChg chg="del">
          <ac:chgData name="McKee, Douglas" userId="9b141435-0a24-4485-8be3-d980333d8d3c" providerId="ADAL" clId="{1BB67D8C-B250-4B4F-8D39-AF2ECC0FB963}" dt="2018-07-10T17:03:20.753" v="916" actId="165"/>
          <ac:grpSpMkLst>
            <pc:docMk/>
            <pc:sldMk cId="828079191" sldId="311"/>
            <ac:grpSpMk id="10" creationId="{C3F14219-720D-DB43-9866-F5D04254F327}"/>
          </ac:grpSpMkLst>
        </pc:grpChg>
        <pc:grpChg chg="del">
          <ac:chgData name="McKee, Douglas" userId="9b141435-0a24-4485-8be3-d980333d8d3c" providerId="ADAL" clId="{1BB67D8C-B250-4B4F-8D39-AF2ECC0FB963}" dt="2018-07-10T15:55:23.955" v="627" actId="478"/>
          <ac:grpSpMkLst>
            <pc:docMk/>
            <pc:sldMk cId="828079191" sldId="311"/>
            <ac:grpSpMk id="18" creationId="{61B32386-9599-CF44-9F23-1593CFFCE863}"/>
          </ac:grpSpMkLst>
        </pc:grpChg>
        <pc:grpChg chg="del">
          <ac:chgData name="McKee, Douglas" userId="9b141435-0a24-4485-8be3-d980333d8d3c" providerId="ADAL" clId="{1BB67D8C-B250-4B4F-8D39-AF2ECC0FB963}" dt="2018-07-10T15:55:25.173" v="628" actId="478"/>
          <ac:grpSpMkLst>
            <pc:docMk/>
            <pc:sldMk cId="828079191" sldId="311"/>
            <ac:grpSpMk id="19" creationId="{39FEDF83-EF6D-7241-A201-AF8BFDD3918B}"/>
          </ac:grpSpMkLst>
        </pc:grpChg>
      </pc:sldChg>
      <pc:sldChg chg="addSp delSp modSp add modAnim modNotesTx">
        <pc:chgData name="McKee, Douglas" userId="9b141435-0a24-4485-8be3-d980333d8d3c" providerId="ADAL" clId="{1BB67D8C-B250-4B4F-8D39-AF2ECC0FB963}" dt="2018-07-12T21:25:48.431" v="1091" actId="20577"/>
        <pc:sldMkLst>
          <pc:docMk/>
          <pc:sldMk cId="489259647" sldId="312"/>
        </pc:sldMkLst>
        <pc:spChg chg="mod">
          <ac:chgData name="McKee, Douglas" userId="9b141435-0a24-4485-8be3-d980333d8d3c" providerId="ADAL" clId="{1BB67D8C-B250-4B4F-8D39-AF2ECC0FB963}" dt="2018-07-10T17:03:59.190" v="920" actId="2085"/>
          <ac:spMkLst>
            <pc:docMk/>
            <pc:sldMk cId="489259647" sldId="312"/>
            <ac:spMk id="8" creationId="{B22163E9-9313-0B41-9D0F-20096339FA70}"/>
          </ac:spMkLst>
        </pc:spChg>
        <pc:spChg chg="mod">
          <ac:chgData name="McKee, Douglas" userId="9b141435-0a24-4485-8be3-d980333d8d3c" providerId="ADAL" clId="{1BB67D8C-B250-4B4F-8D39-AF2ECC0FB963}" dt="2018-07-10T17:03:59.190" v="920" actId="2085"/>
          <ac:spMkLst>
            <pc:docMk/>
            <pc:sldMk cId="489259647" sldId="312"/>
            <ac:spMk id="9" creationId="{F3264551-CEC9-C948-A239-32EFE21850DF}"/>
          </ac:spMkLst>
        </pc:spChg>
        <pc:spChg chg="mod">
          <ac:chgData name="McKee, Douglas" userId="9b141435-0a24-4485-8be3-d980333d8d3c" providerId="ADAL" clId="{1BB67D8C-B250-4B4F-8D39-AF2ECC0FB963}" dt="2018-07-10T17:04:02.347" v="921" actId="2085"/>
          <ac:spMkLst>
            <pc:docMk/>
            <pc:sldMk cId="489259647" sldId="312"/>
            <ac:spMk id="13" creationId="{52BC0A0F-74EC-DF46-94C4-BE48132FF19A}"/>
          </ac:spMkLst>
        </pc:spChg>
        <pc:spChg chg="mod">
          <ac:chgData name="McKee, Douglas" userId="9b141435-0a24-4485-8be3-d980333d8d3c" providerId="ADAL" clId="{1BB67D8C-B250-4B4F-8D39-AF2ECC0FB963}" dt="2018-07-10T17:04:02.347" v="921" actId="2085"/>
          <ac:spMkLst>
            <pc:docMk/>
            <pc:sldMk cId="489259647" sldId="312"/>
            <ac:spMk id="14" creationId="{9AB021B3-163F-A944-94D0-B1767326E635}"/>
          </ac:spMkLst>
        </pc:spChg>
        <pc:grpChg chg="add del">
          <ac:chgData name="McKee, Douglas" userId="9b141435-0a24-4485-8be3-d980333d8d3c" providerId="ADAL" clId="{1BB67D8C-B250-4B4F-8D39-AF2ECC0FB963}" dt="2018-07-10T15:55:49.934" v="635" actId="478"/>
          <ac:grpSpMkLst>
            <pc:docMk/>
            <pc:sldMk cId="489259647" sldId="312"/>
            <ac:grpSpMk id="19" creationId="{39FEDF83-EF6D-7241-A201-AF8BFDD3918B}"/>
          </ac:grpSpMkLst>
        </pc:grpChg>
      </pc:sldChg>
      <pc:sldChg chg="modSp add">
        <pc:chgData name="McKee, Douglas" userId="9b141435-0a24-4485-8be3-d980333d8d3c" providerId="ADAL" clId="{1BB67D8C-B250-4B4F-8D39-AF2ECC0FB963}" dt="2018-07-10T17:04:31.096" v="927" actId="2085"/>
        <pc:sldMkLst>
          <pc:docMk/>
          <pc:sldMk cId="317061372" sldId="313"/>
        </pc:sldMkLst>
        <pc:spChg chg="mod">
          <ac:chgData name="McKee, Douglas" userId="9b141435-0a24-4485-8be3-d980333d8d3c" providerId="ADAL" clId="{1BB67D8C-B250-4B4F-8D39-AF2ECC0FB963}" dt="2018-07-10T17:04:15.526" v="923" actId="2085"/>
          <ac:spMkLst>
            <pc:docMk/>
            <pc:sldMk cId="317061372" sldId="313"/>
            <ac:spMk id="8" creationId="{B22163E9-9313-0B41-9D0F-20096339FA70}"/>
          </ac:spMkLst>
        </pc:spChg>
        <pc:spChg chg="mod">
          <ac:chgData name="McKee, Douglas" userId="9b141435-0a24-4485-8be3-d980333d8d3c" providerId="ADAL" clId="{1BB67D8C-B250-4B4F-8D39-AF2ECC0FB963}" dt="2018-07-10T17:04:15.526" v="923" actId="2085"/>
          <ac:spMkLst>
            <pc:docMk/>
            <pc:sldMk cId="317061372" sldId="313"/>
            <ac:spMk id="9" creationId="{F3264551-CEC9-C948-A239-32EFE21850DF}"/>
          </ac:spMkLst>
        </pc:spChg>
        <pc:spChg chg="mod">
          <ac:chgData name="McKee, Douglas" userId="9b141435-0a24-4485-8be3-d980333d8d3c" providerId="ADAL" clId="{1BB67D8C-B250-4B4F-8D39-AF2ECC0FB963}" dt="2018-07-10T17:04:17.892" v="924" actId="2085"/>
          <ac:spMkLst>
            <pc:docMk/>
            <pc:sldMk cId="317061372" sldId="313"/>
            <ac:spMk id="13" creationId="{52BC0A0F-74EC-DF46-94C4-BE48132FF19A}"/>
          </ac:spMkLst>
        </pc:spChg>
        <pc:spChg chg="mod">
          <ac:chgData name="McKee, Douglas" userId="9b141435-0a24-4485-8be3-d980333d8d3c" providerId="ADAL" clId="{1BB67D8C-B250-4B4F-8D39-AF2ECC0FB963}" dt="2018-07-10T17:04:17.892" v="924" actId="2085"/>
          <ac:spMkLst>
            <pc:docMk/>
            <pc:sldMk cId="317061372" sldId="313"/>
            <ac:spMk id="14" creationId="{9AB021B3-163F-A944-94D0-B1767326E635}"/>
          </ac:spMkLst>
        </pc:spChg>
        <pc:spChg chg="mod">
          <ac:chgData name="McKee, Douglas" userId="9b141435-0a24-4485-8be3-d980333d8d3c" providerId="ADAL" clId="{1BB67D8C-B250-4B4F-8D39-AF2ECC0FB963}" dt="2018-07-10T17:04:24.248" v="926" actId="2085"/>
          <ac:spMkLst>
            <pc:docMk/>
            <pc:sldMk cId="317061372" sldId="313"/>
            <ac:spMk id="16" creationId="{BFA149D7-E1AC-F44C-92D5-03EF41DAD2F2}"/>
          </ac:spMkLst>
        </pc:spChg>
        <pc:spChg chg="mod">
          <ac:chgData name="McKee, Douglas" userId="9b141435-0a24-4485-8be3-d980333d8d3c" providerId="ADAL" clId="{1BB67D8C-B250-4B4F-8D39-AF2ECC0FB963}" dt="2018-07-10T17:04:31.096" v="927" actId="2085"/>
          <ac:spMkLst>
            <pc:docMk/>
            <pc:sldMk cId="317061372" sldId="313"/>
            <ac:spMk id="17" creationId="{F952E14D-4A44-3142-9BCE-783C444C38D9}"/>
          </ac:spMkLst>
        </pc:spChg>
      </pc:sldChg>
      <pc:sldChg chg="add modAnim">
        <pc:chgData name="McKee, Douglas" userId="9b141435-0a24-4485-8be3-d980333d8d3c" providerId="ADAL" clId="{1BB67D8C-B250-4B4F-8D39-AF2ECC0FB963}" dt="2018-07-10T15:57:03.985" v="648"/>
        <pc:sldMkLst>
          <pc:docMk/>
          <pc:sldMk cId="3618219" sldId="314"/>
        </pc:sldMkLst>
      </pc:sldChg>
      <pc:sldChg chg="add modAnim">
        <pc:chgData name="McKee, Douglas" userId="9b141435-0a24-4485-8be3-d980333d8d3c" providerId="ADAL" clId="{1BB67D8C-B250-4B4F-8D39-AF2ECC0FB963}" dt="2018-07-10T16:00:22.135" v="675"/>
        <pc:sldMkLst>
          <pc:docMk/>
          <pc:sldMk cId="2128773435" sldId="315"/>
        </pc:sldMkLst>
      </pc:sldChg>
      <pc:sldChg chg="add modAnim">
        <pc:chgData name="McKee, Douglas" userId="9b141435-0a24-4485-8be3-d980333d8d3c" providerId="ADAL" clId="{1BB67D8C-B250-4B4F-8D39-AF2ECC0FB963}" dt="2018-07-10T16:00:54.510" v="679"/>
        <pc:sldMkLst>
          <pc:docMk/>
          <pc:sldMk cId="2651950655" sldId="316"/>
        </pc:sldMkLst>
      </pc:sldChg>
      <pc:sldChg chg="addSp delSp modSp add modAnim">
        <pc:chgData name="McKee, Douglas" userId="9b141435-0a24-4485-8be3-d980333d8d3c" providerId="ADAL" clId="{1BB67D8C-B250-4B4F-8D39-AF2ECC0FB963}" dt="2018-07-10T16:02:15.577" v="728" actId="478"/>
        <pc:sldMkLst>
          <pc:docMk/>
          <pc:sldMk cId="2889781960" sldId="317"/>
        </pc:sldMkLst>
        <pc:spChg chg="add del mod">
          <ac:chgData name="McKee, Douglas" userId="9b141435-0a24-4485-8be3-d980333d8d3c" providerId="ADAL" clId="{1BB67D8C-B250-4B4F-8D39-AF2ECC0FB963}" dt="2018-07-10T16:01:58.892" v="710" actId="478"/>
          <ac:spMkLst>
            <pc:docMk/>
            <pc:sldMk cId="2889781960" sldId="317"/>
            <ac:spMk id="4" creationId="{628C770F-B16C-6F43-B626-0258AFBFEFE7}"/>
          </ac:spMkLst>
        </pc:spChg>
        <pc:spChg chg="add del mod">
          <ac:chgData name="McKee, Douglas" userId="9b141435-0a24-4485-8be3-d980333d8d3c" providerId="ADAL" clId="{1BB67D8C-B250-4B4F-8D39-AF2ECC0FB963}" dt="2018-07-10T16:02:13.545" v="727" actId="478"/>
          <ac:spMkLst>
            <pc:docMk/>
            <pc:sldMk cId="2889781960" sldId="317"/>
            <ac:spMk id="6" creationId="{13E0DC9C-E7F1-FF41-91D3-902C8D145082}"/>
          </ac:spMkLst>
        </pc:spChg>
        <pc:spChg chg="del">
          <ac:chgData name="McKee, Douglas" userId="9b141435-0a24-4485-8be3-d980333d8d3c" providerId="ADAL" clId="{1BB67D8C-B250-4B4F-8D39-AF2ECC0FB963}" dt="2018-07-10T16:02:10.176" v="724" actId="478"/>
          <ac:spMkLst>
            <pc:docMk/>
            <pc:sldMk cId="2889781960" sldId="317"/>
            <ac:spMk id="16" creationId="{1E2877F2-598D-1948-977A-32B5C83072E2}"/>
          </ac:spMkLst>
        </pc:spChg>
        <pc:spChg chg="del">
          <ac:chgData name="McKee, Douglas" userId="9b141435-0a24-4485-8be3-d980333d8d3c" providerId="ADAL" clId="{1BB67D8C-B250-4B4F-8D39-AF2ECC0FB963}" dt="2018-07-10T16:02:09.160" v="723" actId="478"/>
          <ac:spMkLst>
            <pc:docMk/>
            <pc:sldMk cId="2889781960" sldId="317"/>
            <ac:spMk id="17" creationId="{25069E1E-166E-2D45-82FA-C0933A51B283}"/>
          </ac:spMkLst>
        </pc:spChg>
        <pc:spChg chg="del">
          <ac:chgData name="McKee, Douglas" userId="9b141435-0a24-4485-8be3-d980333d8d3c" providerId="ADAL" clId="{1BB67D8C-B250-4B4F-8D39-AF2ECC0FB963}" dt="2018-07-10T16:02:11.208" v="725" actId="478"/>
          <ac:spMkLst>
            <pc:docMk/>
            <pc:sldMk cId="2889781960" sldId="317"/>
            <ac:spMk id="28" creationId="{AF5ADC4A-F93F-DF43-8C6A-1FAD52D93ACC}"/>
          </ac:spMkLst>
        </pc:spChg>
        <pc:spChg chg="del">
          <ac:chgData name="McKee, Douglas" userId="9b141435-0a24-4485-8be3-d980333d8d3c" providerId="ADAL" clId="{1BB67D8C-B250-4B4F-8D39-AF2ECC0FB963}" dt="2018-07-10T16:02:15.577" v="728" actId="478"/>
          <ac:spMkLst>
            <pc:docMk/>
            <pc:sldMk cId="2889781960" sldId="317"/>
            <ac:spMk id="29" creationId="{8EDE4ED6-5BF5-274E-B245-F33B643AC7BD}"/>
          </ac:spMkLst>
        </pc:spChg>
        <pc:grpChg chg="del">
          <ac:chgData name="McKee, Douglas" userId="9b141435-0a24-4485-8be3-d980333d8d3c" providerId="ADAL" clId="{1BB67D8C-B250-4B4F-8D39-AF2ECC0FB963}" dt="2018-07-10T16:02:04.695" v="718" actId="478"/>
          <ac:grpSpMkLst>
            <pc:docMk/>
            <pc:sldMk cId="2889781960" sldId="317"/>
            <ac:grpSpMk id="11" creationId="{F7424AAB-8C5B-814F-B309-C4150298563F}"/>
          </ac:grpSpMkLst>
        </pc:grpChg>
        <pc:grpChg chg="del">
          <ac:chgData name="McKee, Douglas" userId="9b141435-0a24-4485-8be3-d980333d8d3c" providerId="ADAL" clId="{1BB67D8C-B250-4B4F-8D39-AF2ECC0FB963}" dt="2018-07-10T16:02:05.754" v="719" actId="478"/>
          <ac:grpSpMkLst>
            <pc:docMk/>
            <pc:sldMk cId="2889781960" sldId="317"/>
            <ac:grpSpMk id="15" creationId="{4D209586-79CF-DA4C-AB18-E9A9EE690BC5}"/>
          </ac:grpSpMkLst>
        </pc:grpChg>
        <pc:grpChg chg="del">
          <ac:chgData name="McKee, Douglas" userId="9b141435-0a24-4485-8be3-d980333d8d3c" providerId="ADAL" clId="{1BB67D8C-B250-4B4F-8D39-AF2ECC0FB963}" dt="2018-07-10T16:02:06.403" v="720" actId="478"/>
          <ac:grpSpMkLst>
            <pc:docMk/>
            <pc:sldMk cId="2889781960" sldId="317"/>
            <ac:grpSpMk id="21" creationId="{43D00347-E004-BE48-BFAF-0EF449ABB72D}"/>
          </ac:grpSpMkLst>
        </pc:grpChg>
        <pc:grpChg chg="del">
          <ac:chgData name="McKee, Douglas" userId="9b141435-0a24-4485-8be3-d980333d8d3c" providerId="ADAL" clId="{1BB67D8C-B250-4B4F-8D39-AF2ECC0FB963}" dt="2018-07-10T16:01:53.375" v="706" actId="478"/>
          <ac:grpSpMkLst>
            <pc:docMk/>
            <pc:sldMk cId="2889781960" sldId="317"/>
            <ac:grpSpMk id="22" creationId="{4C764E1C-7206-EF4D-90E4-726CA46FDE6E}"/>
          </ac:grpSpMkLst>
        </pc:grpChg>
        <pc:grpChg chg="del">
          <ac:chgData name="McKee, Douglas" userId="9b141435-0a24-4485-8be3-d980333d8d3c" providerId="ADAL" clId="{1BB67D8C-B250-4B4F-8D39-AF2ECC0FB963}" dt="2018-07-10T16:02:07.119" v="721" actId="478"/>
          <ac:grpSpMkLst>
            <pc:docMk/>
            <pc:sldMk cId="2889781960" sldId="317"/>
            <ac:grpSpMk id="25" creationId="{77DEA067-EA77-B145-ADBF-5D27EDAFBA63}"/>
          </ac:grpSpMkLst>
        </pc:grpChg>
        <pc:grpChg chg="del">
          <ac:chgData name="McKee, Douglas" userId="9b141435-0a24-4485-8be3-d980333d8d3c" providerId="ADAL" clId="{1BB67D8C-B250-4B4F-8D39-AF2ECC0FB963}" dt="2018-07-10T16:02:07.847" v="722" actId="478"/>
          <ac:grpSpMkLst>
            <pc:docMk/>
            <pc:sldMk cId="2889781960" sldId="317"/>
            <ac:grpSpMk id="33" creationId="{8976D74C-710A-9945-9284-3A9EA0CD7372}"/>
          </ac:grpSpMkLst>
        </pc:grpChg>
        <pc:picChg chg="add del">
          <ac:chgData name="McKee, Douglas" userId="9b141435-0a24-4485-8be3-d980333d8d3c" providerId="ADAL" clId="{1BB67D8C-B250-4B4F-8D39-AF2ECC0FB963}" dt="2018-07-10T16:02:13.545" v="727" actId="478"/>
          <ac:picMkLst>
            <pc:docMk/>
            <pc:sldMk cId="2889781960" sldId="317"/>
            <ac:picMk id="7" creationId="{49BAC7D1-ED02-9C40-9F2A-C607E49E0935}"/>
          </ac:picMkLst>
        </pc:picChg>
      </pc:sldChg>
      <pc:sldChg chg="addSp delSp modSp add delAnim modAnim">
        <pc:chgData name="McKee, Douglas" userId="9b141435-0a24-4485-8be3-d980333d8d3c" providerId="ADAL" clId="{1BB67D8C-B250-4B4F-8D39-AF2ECC0FB963}" dt="2018-07-10T17:05:01.915" v="928" actId="2085"/>
        <pc:sldMkLst>
          <pc:docMk/>
          <pc:sldMk cId="2952084013" sldId="318"/>
        </pc:sldMkLst>
        <pc:spChg chg="add del mod">
          <ac:chgData name="McKee, Douglas" userId="9b141435-0a24-4485-8be3-d980333d8d3c" providerId="ADAL" clId="{1BB67D8C-B250-4B4F-8D39-AF2ECC0FB963}" dt="2018-07-10T16:02:35.909" v="733" actId="478"/>
          <ac:spMkLst>
            <pc:docMk/>
            <pc:sldMk cId="2952084013" sldId="318"/>
            <ac:spMk id="4" creationId="{3A4A2D28-DC0F-9941-A8CC-42715CD34721}"/>
          </ac:spMkLst>
        </pc:spChg>
        <pc:spChg chg="mod">
          <ac:chgData name="McKee, Douglas" userId="9b141435-0a24-4485-8be3-d980333d8d3c" providerId="ADAL" clId="{1BB67D8C-B250-4B4F-8D39-AF2ECC0FB963}" dt="2018-07-10T17:05:01.915" v="928" actId="2085"/>
          <ac:spMkLst>
            <pc:docMk/>
            <pc:sldMk cId="2952084013" sldId="318"/>
            <ac:spMk id="9" creationId="{61082A56-B4E0-4847-8868-B1EF2A25775B}"/>
          </ac:spMkLst>
        </pc:spChg>
        <pc:spChg chg="mod">
          <ac:chgData name="McKee, Douglas" userId="9b141435-0a24-4485-8be3-d980333d8d3c" providerId="ADAL" clId="{1BB67D8C-B250-4B4F-8D39-AF2ECC0FB963}" dt="2018-07-10T17:05:01.915" v="928" actId="2085"/>
          <ac:spMkLst>
            <pc:docMk/>
            <pc:sldMk cId="2952084013" sldId="318"/>
            <ac:spMk id="10" creationId="{6DFF0AD8-8ED2-8241-8B35-B7172663F8A3}"/>
          </ac:spMkLst>
        </pc:spChg>
        <pc:spChg chg="del">
          <ac:chgData name="McKee, Douglas" userId="9b141435-0a24-4485-8be3-d980333d8d3c" providerId="ADAL" clId="{1BB67D8C-B250-4B4F-8D39-AF2ECC0FB963}" dt="2018-07-10T16:02:45.785" v="740" actId="478"/>
          <ac:spMkLst>
            <pc:docMk/>
            <pc:sldMk cId="2952084013" sldId="318"/>
            <ac:spMk id="16" creationId="{1E2877F2-598D-1948-977A-32B5C83072E2}"/>
          </ac:spMkLst>
        </pc:spChg>
        <pc:spChg chg="del">
          <ac:chgData name="McKee, Douglas" userId="9b141435-0a24-4485-8be3-d980333d8d3c" providerId="ADAL" clId="{1BB67D8C-B250-4B4F-8D39-AF2ECC0FB963}" dt="2018-07-10T16:02:38.076" v="734" actId="478"/>
          <ac:spMkLst>
            <pc:docMk/>
            <pc:sldMk cId="2952084013" sldId="318"/>
            <ac:spMk id="17" creationId="{25069E1E-166E-2D45-82FA-C0933A51B283}"/>
          </ac:spMkLst>
        </pc:spChg>
        <pc:spChg chg="mod">
          <ac:chgData name="McKee, Douglas" userId="9b141435-0a24-4485-8be3-d980333d8d3c" providerId="ADAL" clId="{1BB67D8C-B250-4B4F-8D39-AF2ECC0FB963}" dt="2018-07-10T16:02:46.893" v="741" actId="6549"/>
          <ac:spMkLst>
            <pc:docMk/>
            <pc:sldMk cId="2952084013" sldId="318"/>
            <ac:spMk id="24" creationId="{6866F91B-3A68-BB45-90F4-24E4D17022E0}"/>
          </ac:spMkLst>
        </pc:spChg>
        <pc:spChg chg="del">
          <ac:chgData name="McKee, Douglas" userId="9b141435-0a24-4485-8be3-d980333d8d3c" providerId="ADAL" clId="{1BB67D8C-B250-4B4F-8D39-AF2ECC0FB963}" dt="2018-07-10T16:02:50.323" v="743" actId="478"/>
          <ac:spMkLst>
            <pc:docMk/>
            <pc:sldMk cId="2952084013" sldId="318"/>
            <ac:spMk id="28" creationId="{AF5ADC4A-F93F-DF43-8C6A-1FAD52D93ACC}"/>
          </ac:spMkLst>
        </pc:spChg>
        <pc:spChg chg="del">
          <ac:chgData name="McKee, Douglas" userId="9b141435-0a24-4485-8be3-d980333d8d3c" providerId="ADAL" clId="{1BB67D8C-B250-4B4F-8D39-AF2ECC0FB963}" dt="2018-07-10T16:02:51.175" v="744" actId="478"/>
          <ac:spMkLst>
            <pc:docMk/>
            <pc:sldMk cId="2952084013" sldId="318"/>
            <ac:spMk id="29" creationId="{8EDE4ED6-5BF5-274E-B245-F33B643AC7BD}"/>
          </ac:spMkLst>
        </pc:spChg>
        <pc:grpChg chg="del">
          <ac:chgData name="McKee, Douglas" userId="9b141435-0a24-4485-8be3-d980333d8d3c" providerId="ADAL" clId="{1BB67D8C-B250-4B4F-8D39-AF2ECC0FB963}" dt="2018-07-10T16:02:41.583" v="736" actId="478"/>
          <ac:grpSpMkLst>
            <pc:docMk/>
            <pc:sldMk cId="2952084013" sldId="318"/>
            <ac:grpSpMk id="15" creationId="{4D209586-79CF-DA4C-AB18-E9A9EE690BC5}"/>
          </ac:grpSpMkLst>
        </pc:grpChg>
        <pc:grpChg chg="del">
          <ac:chgData name="McKee, Douglas" userId="9b141435-0a24-4485-8be3-d980333d8d3c" providerId="ADAL" clId="{1BB67D8C-B250-4B4F-8D39-AF2ECC0FB963}" dt="2018-07-10T16:02:42.767" v="737" actId="478"/>
          <ac:grpSpMkLst>
            <pc:docMk/>
            <pc:sldMk cId="2952084013" sldId="318"/>
            <ac:grpSpMk id="21" creationId="{43D00347-E004-BE48-BFAF-0EF449ABB72D}"/>
          </ac:grpSpMkLst>
        </pc:grpChg>
        <pc:grpChg chg="del">
          <ac:chgData name="McKee, Douglas" userId="9b141435-0a24-4485-8be3-d980333d8d3c" providerId="ADAL" clId="{1BB67D8C-B250-4B4F-8D39-AF2ECC0FB963}" dt="2018-07-10T16:02:49.254" v="742" actId="478"/>
          <ac:grpSpMkLst>
            <pc:docMk/>
            <pc:sldMk cId="2952084013" sldId="318"/>
            <ac:grpSpMk id="22" creationId="{4C764E1C-7206-EF4D-90E4-726CA46FDE6E}"/>
          </ac:grpSpMkLst>
        </pc:grpChg>
        <pc:grpChg chg="del">
          <ac:chgData name="McKee, Douglas" userId="9b141435-0a24-4485-8be3-d980333d8d3c" providerId="ADAL" clId="{1BB67D8C-B250-4B4F-8D39-AF2ECC0FB963}" dt="2018-07-10T16:02:43.486" v="738" actId="478"/>
          <ac:grpSpMkLst>
            <pc:docMk/>
            <pc:sldMk cId="2952084013" sldId="318"/>
            <ac:grpSpMk id="25" creationId="{77DEA067-EA77-B145-ADBF-5D27EDAFBA63}"/>
          </ac:grpSpMkLst>
        </pc:grpChg>
        <pc:grpChg chg="del">
          <ac:chgData name="McKee, Douglas" userId="9b141435-0a24-4485-8be3-d980333d8d3c" providerId="ADAL" clId="{1BB67D8C-B250-4B4F-8D39-AF2ECC0FB963}" dt="2018-07-10T16:02:44.438" v="739" actId="478"/>
          <ac:grpSpMkLst>
            <pc:docMk/>
            <pc:sldMk cId="2952084013" sldId="318"/>
            <ac:grpSpMk id="33" creationId="{8976D74C-710A-9945-9284-3A9EA0CD7372}"/>
          </ac:grpSpMkLst>
        </pc:grpChg>
        <pc:picChg chg="add del">
          <ac:chgData name="McKee, Douglas" userId="9b141435-0a24-4485-8be3-d980333d8d3c" providerId="ADAL" clId="{1BB67D8C-B250-4B4F-8D39-AF2ECC0FB963}" dt="2018-07-10T16:02:35.909" v="733" actId="478"/>
          <ac:picMkLst>
            <pc:docMk/>
            <pc:sldMk cId="2952084013" sldId="318"/>
            <ac:picMk id="7" creationId="{49BAC7D1-ED02-9C40-9F2A-C607E49E0935}"/>
          </ac:picMkLst>
        </pc:picChg>
      </pc:sldChg>
      <pc:sldChg chg="addSp delSp modSp add addAnim delAnim modAnim">
        <pc:chgData name="McKee, Douglas" userId="9b141435-0a24-4485-8be3-d980333d8d3c" providerId="ADAL" clId="{1BB67D8C-B250-4B4F-8D39-AF2ECC0FB963}" dt="2018-07-10T17:05:12.235" v="930" actId="2085"/>
        <pc:sldMkLst>
          <pc:docMk/>
          <pc:sldMk cId="217670913" sldId="319"/>
        </pc:sldMkLst>
        <pc:spChg chg="add del mod">
          <ac:chgData name="McKee, Douglas" userId="9b141435-0a24-4485-8be3-d980333d8d3c" providerId="ADAL" clId="{1BB67D8C-B250-4B4F-8D39-AF2ECC0FB963}" dt="2018-07-10T16:03:26.064" v="753" actId="478"/>
          <ac:spMkLst>
            <pc:docMk/>
            <pc:sldMk cId="217670913" sldId="319"/>
            <ac:spMk id="4" creationId="{C9EC4403-C638-4345-9BFA-B37278796594}"/>
          </ac:spMkLst>
        </pc:spChg>
        <pc:spChg chg="mod">
          <ac:chgData name="McKee, Douglas" userId="9b141435-0a24-4485-8be3-d980333d8d3c" providerId="ADAL" clId="{1BB67D8C-B250-4B4F-8D39-AF2ECC0FB963}" dt="2018-07-10T17:05:09.430" v="929" actId="2085"/>
          <ac:spMkLst>
            <pc:docMk/>
            <pc:sldMk cId="217670913" sldId="319"/>
            <ac:spMk id="9" creationId="{61082A56-B4E0-4847-8868-B1EF2A25775B}"/>
          </ac:spMkLst>
        </pc:spChg>
        <pc:spChg chg="mod">
          <ac:chgData name="McKee, Douglas" userId="9b141435-0a24-4485-8be3-d980333d8d3c" providerId="ADAL" clId="{1BB67D8C-B250-4B4F-8D39-AF2ECC0FB963}" dt="2018-07-10T17:05:09.430" v="929" actId="2085"/>
          <ac:spMkLst>
            <pc:docMk/>
            <pc:sldMk cId="217670913" sldId="319"/>
            <ac:spMk id="10" creationId="{6DFF0AD8-8ED2-8241-8B35-B7172663F8A3}"/>
          </ac:spMkLst>
        </pc:spChg>
        <pc:spChg chg="mod">
          <ac:chgData name="McKee, Douglas" userId="9b141435-0a24-4485-8be3-d980333d8d3c" providerId="ADAL" clId="{1BB67D8C-B250-4B4F-8D39-AF2ECC0FB963}" dt="2018-07-10T17:05:12.235" v="930" actId="2085"/>
          <ac:spMkLst>
            <pc:docMk/>
            <pc:sldMk cId="217670913" sldId="319"/>
            <ac:spMk id="13" creationId="{92FBC7F8-D3DB-A442-8E72-9D9A3AE2F7EF}"/>
          </ac:spMkLst>
        </pc:spChg>
        <pc:spChg chg="mod">
          <ac:chgData name="McKee, Douglas" userId="9b141435-0a24-4485-8be3-d980333d8d3c" providerId="ADAL" clId="{1BB67D8C-B250-4B4F-8D39-AF2ECC0FB963}" dt="2018-07-10T17:05:12.235" v="930" actId="2085"/>
          <ac:spMkLst>
            <pc:docMk/>
            <pc:sldMk cId="217670913" sldId="319"/>
            <ac:spMk id="14" creationId="{82846109-8F61-CA4D-9876-64A722AA1D4F}"/>
          </ac:spMkLst>
        </pc:spChg>
        <pc:spChg chg="del">
          <ac:chgData name="McKee, Douglas" userId="9b141435-0a24-4485-8be3-d980333d8d3c" providerId="ADAL" clId="{1BB67D8C-B250-4B4F-8D39-AF2ECC0FB963}" dt="2018-07-10T16:03:14.025" v="746" actId="478"/>
          <ac:spMkLst>
            <pc:docMk/>
            <pc:sldMk cId="217670913" sldId="319"/>
            <ac:spMk id="16" creationId="{1E2877F2-598D-1948-977A-32B5C83072E2}"/>
          </ac:spMkLst>
        </pc:spChg>
        <pc:spChg chg="del">
          <ac:chgData name="McKee, Douglas" userId="9b141435-0a24-4485-8be3-d980333d8d3c" providerId="ADAL" clId="{1BB67D8C-B250-4B4F-8D39-AF2ECC0FB963}" dt="2018-07-10T16:03:12.747" v="745" actId="478"/>
          <ac:spMkLst>
            <pc:docMk/>
            <pc:sldMk cId="217670913" sldId="319"/>
            <ac:spMk id="17" creationId="{25069E1E-166E-2D45-82FA-C0933A51B283}"/>
          </ac:spMkLst>
        </pc:spChg>
        <pc:spChg chg="mod">
          <ac:chgData name="McKee, Douglas" userId="9b141435-0a24-4485-8be3-d980333d8d3c" providerId="ADAL" clId="{1BB67D8C-B250-4B4F-8D39-AF2ECC0FB963}" dt="2018-07-10T16:03:15.769" v="747" actId="6549"/>
          <ac:spMkLst>
            <pc:docMk/>
            <pc:sldMk cId="217670913" sldId="319"/>
            <ac:spMk id="20" creationId="{A0B600C7-0E99-BC4B-BC5B-6A6D6F467908}"/>
          </ac:spMkLst>
        </pc:spChg>
        <pc:spChg chg="del">
          <ac:chgData name="McKee, Douglas" userId="9b141435-0a24-4485-8be3-d980333d8d3c" providerId="ADAL" clId="{1BB67D8C-B250-4B4F-8D39-AF2ECC0FB963}" dt="2018-07-10T16:03:28.322" v="754" actId="478"/>
          <ac:spMkLst>
            <pc:docMk/>
            <pc:sldMk cId="217670913" sldId="319"/>
            <ac:spMk id="28" creationId="{AF5ADC4A-F93F-DF43-8C6A-1FAD52D93ACC}"/>
          </ac:spMkLst>
        </pc:spChg>
        <pc:spChg chg="del">
          <ac:chgData name="McKee, Douglas" userId="9b141435-0a24-4485-8be3-d980333d8d3c" providerId="ADAL" clId="{1BB67D8C-B250-4B4F-8D39-AF2ECC0FB963}" dt="2018-07-10T16:03:21.787" v="751" actId="478"/>
          <ac:spMkLst>
            <pc:docMk/>
            <pc:sldMk cId="217670913" sldId="319"/>
            <ac:spMk id="29" creationId="{8EDE4ED6-5BF5-274E-B245-F33B643AC7BD}"/>
          </ac:spMkLst>
        </pc:spChg>
        <pc:grpChg chg="del">
          <ac:chgData name="McKee, Douglas" userId="9b141435-0a24-4485-8be3-d980333d8d3c" providerId="ADAL" clId="{1BB67D8C-B250-4B4F-8D39-AF2ECC0FB963}" dt="2018-07-10T16:03:17.446" v="748" actId="478"/>
          <ac:grpSpMkLst>
            <pc:docMk/>
            <pc:sldMk cId="217670913" sldId="319"/>
            <ac:grpSpMk id="21" creationId="{43D00347-E004-BE48-BFAF-0EF449ABB72D}"/>
          </ac:grpSpMkLst>
        </pc:grpChg>
        <pc:grpChg chg="del">
          <ac:chgData name="McKee, Douglas" userId="9b141435-0a24-4485-8be3-d980333d8d3c" providerId="ADAL" clId="{1BB67D8C-B250-4B4F-8D39-AF2ECC0FB963}" dt="2018-07-10T16:03:29.837" v="755" actId="478"/>
          <ac:grpSpMkLst>
            <pc:docMk/>
            <pc:sldMk cId="217670913" sldId="319"/>
            <ac:grpSpMk id="22" creationId="{4C764E1C-7206-EF4D-90E4-726CA46FDE6E}"/>
          </ac:grpSpMkLst>
        </pc:grpChg>
        <pc:grpChg chg="del">
          <ac:chgData name="McKee, Douglas" userId="9b141435-0a24-4485-8be3-d980333d8d3c" providerId="ADAL" clId="{1BB67D8C-B250-4B4F-8D39-AF2ECC0FB963}" dt="2018-07-10T16:03:18.834" v="749" actId="478"/>
          <ac:grpSpMkLst>
            <pc:docMk/>
            <pc:sldMk cId="217670913" sldId="319"/>
            <ac:grpSpMk id="25" creationId="{77DEA067-EA77-B145-ADBF-5D27EDAFBA63}"/>
          </ac:grpSpMkLst>
        </pc:grpChg>
        <pc:grpChg chg="del">
          <ac:chgData name="McKee, Douglas" userId="9b141435-0a24-4485-8be3-d980333d8d3c" providerId="ADAL" clId="{1BB67D8C-B250-4B4F-8D39-AF2ECC0FB963}" dt="2018-07-10T16:03:19.773" v="750" actId="478"/>
          <ac:grpSpMkLst>
            <pc:docMk/>
            <pc:sldMk cId="217670913" sldId="319"/>
            <ac:grpSpMk id="33" creationId="{8976D74C-710A-9945-9284-3A9EA0CD7372}"/>
          </ac:grpSpMkLst>
        </pc:grpChg>
        <pc:picChg chg="add del">
          <ac:chgData name="McKee, Douglas" userId="9b141435-0a24-4485-8be3-d980333d8d3c" providerId="ADAL" clId="{1BB67D8C-B250-4B4F-8D39-AF2ECC0FB963}" dt="2018-07-10T16:03:26.064" v="753" actId="478"/>
          <ac:picMkLst>
            <pc:docMk/>
            <pc:sldMk cId="217670913" sldId="319"/>
            <ac:picMk id="7" creationId="{49BAC7D1-ED02-9C40-9F2A-C607E49E0935}"/>
          </ac:picMkLst>
        </pc:picChg>
      </pc:sldChg>
      <pc:sldChg chg="delSp modSp add delAnim modAnim">
        <pc:chgData name="McKee, Douglas" userId="9b141435-0a24-4485-8be3-d980333d8d3c" providerId="ADAL" clId="{1BB67D8C-B250-4B4F-8D39-AF2ECC0FB963}" dt="2018-07-10T17:05:21.735" v="932" actId="2085"/>
        <pc:sldMkLst>
          <pc:docMk/>
          <pc:sldMk cId="1101614793" sldId="320"/>
        </pc:sldMkLst>
        <pc:spChg chg="mod">
          <ac:chgData name="McKee, Douglas" userId="9b141435-0a24-4485-8be3-d980333d8d3c" providerId="ADAL" clId="{1BB67D8C-B250-4B4F-8D39-AF2ECC0FB963}" dt="2018-07-10T17:05:18.079" v="931" actId="2085"/>
          <ac:spMkLst>
            <pc:docMk/>
            <pc:sldMk cId="1101614793" sldId="320"/>
            <ac:spMk id="9" creationId="{61082A56-B4E0-4847-8868-B1EF2A25775B}"/>
          </ac:spMkLst>
        </pc:spChg>
        <pc:spChg chg="mod">
          <ac:chgData name="McKee, Douglas" userId="9b141435-0a24-4485-8be3-d980333d8d3c" providerId="ADAL" clId="{1BB67D8C-B250-4B4F-8D39-AF2ECC0FB963}" dt="2018-07-10T17:05:18.079" v="931" actId="2085"/>
          <ac:spMkLst>
            <pc:docMk/>
            <pc:sldMk cId="1101614793" sldId="320"/>
            <ac:spMk id="10" creationId="{6DFF0AD8-8ED2-8241-8B35-B7172663F8A3}"/>
          </ac:spMkLst>
        </pc:spChg>
        <pc:spChg chg="mod">
          <ac:chgData name="McKee, Douglas" userId="9b141435-0a24-4485-8be3-d980333d8d3c" providerId="ADAL" clId="{1BB67D8C-B250-4B4F-8D39-AF2ECC0FB963}" dt="2018-07-10T17:05:21.735" v="932" actId="2085"/>
          <ac:spMkLst>
            <pc:docMk/>
            <pc:sldMk cId="1101614793" sldId="320"/>
            <ac:spMk id="13" creationId="{92FBC7F8-D3DB-A442-8E72-9D9A3AE2F7EF}"/>
          </ac:spMkLst>
        </pc:spChg>
        <pc:spChg chg="mod">
          <ac:chgData name="McKee, Douglas" userId="9b141435-0a24-4485-8be3-d980333d8d3c" providerId="ADAL" clId="{1BB67D8C-B250-4B4F-8D39-AF2ECC0FB963}" dt="2018-07-10T17:05:21.735" v="932" actId="2085"/>
          <ac:spMkLst>
            <pc:docMk/>
            <pc:sldMk cId="1101614793" sldId="320"/>
            <ac:spMk id="14" creationId="{82846109-8F61-CA4D-9876-64A722AA1D4F}"/>
          </ac:spMkLst>
        </pc:spChg>
        <pc:spChg chg="mod">
          <ac:chgData name="McKee, Douglas" userId="9b141435-0a24-4485-8be3-d980333d8d3c" providerId="ADAL" clId="{1BB67D8C-B250-4B4F-8D39-AF2ECC0FB963}" dt="2018-07-10T16:03:59.094" v="765" actId="6549"/>
          <ac:spMkLst>
            <pc:docMk/>
            <pc:sldMk cId="1101614793" sldId="320"/>
            <ac:spMk id="20" creationId="{A0B600C7-0E99-BC4B-BC5B-6A6D6F467908}"/>
          </ac:spMkLst>
        </pc:spChg>
        <pc:spChg chg="del">
          <ac:chgData name="McKee, Douglas" userId="9b141435-0a24-4485-8be3-d980333d8d3c" providerId="ADAL" clId="{1BB67D8C-B250-4B4F-8D39-AF2ECC0FB963}" dt="2018-07-10T16:04:07.178" v="769" actId="478"/>
          <ac:spMkLst>
            <pc:docMk/>
            <pc:sldMk cId="1101614793" sldId="320"/>
            <ac:spMk id="28" creationId="{AF5ADC4A-F93F-DF43-8C6A-1FAD52D93ACC}"/>
          </ac:spMkLst>
        </pc:spChg>
        <pc:spChg chg="del">
          <ac:chgData name="McKee, Douglas" userId="9b141435-0a24-4485-8be3-d980333d8d3c" providerId="ADAL" clId="{1BB67D8C-B250-4B4F-8D39-AF2ECC0FB963}" dt="2018-07-10T16:04:09.637" v="771" actId="478"/>
          <ac:spMkLst>
            <pc:docMk/>
            <pc:sldMk cId="1101614793" sldId="320"/>
            <ac:spMk id="29" creationId="{8EDE4ED6-5BF5-274E-B245-F33B643AC7BD}"/>
          </ac:spMkLst>
        </pc:spChg>
        <pc:grpChg chg="del">
          <ac:chgData name="McKee, Douglas" userId="9b141435-0a24-4485-8be3-d980333d8d3c" providerId="ADAL" clId="{1BB67D8C-B250-4B4F-8D39-AF2ECC0FB963}" dt="2018-07-10T16:04:01.367" v="766" actId="478"/>
          <ac:grpSpMkLst>
            <pc:docMk/>
            <pc:sldMk cId="1101614793" sldId="320"/>
            <ac:grpSpMk id="21" creationId="{43D00347-E004-BE48-BFAF-0EF449ABB72D}"/>
          </ac:grpSpMkLst>
        </pc:grpChg>
        <pc:grpChg chg="del">
          <ac:chgData name="McKee, Douglas" userId="9b141435-0a24-4485-8be3-d980333d8d3c" providerId="ADAL" clId="{1BB67D8C-B250-4B4F-8D39-AF2ECC0FB963}" dt="2018-07-10T16:04:04.502" v="767" actId="478"/>
          <ac:grpSpMkLst>
            <pc:docMk/>
            <pc:sldMk cId="1101614793" sldId="320"/>
            <ac:grpSpMk id="22" creationId="{4C764E1C-7206-EF4D-90E4-726CA46FDE6E}"/>
          </ac:grpSpMkLst>
        </pc:grpChg>
        <pc:grpChg chg="del">
          <ac:chgData name="McKee, Douglas" userId="9b141435-0a24-4485-8be3-d980333d8d3c" providerId="ADAL" clId="{1BB67D8C-B250-4B4F-8D39-AF2ECC0FB963}" dt="2018-07-10T16:03:57.779" v="764" actId="478"/>
          <ac:grpSpMkLst>
            <pc:docMk/>
            <pc:sldMk cId="1101614793" sldId="320"/>
            <ac:grpSpMk id="25" creationId="{77DEA067-EA77-B145-ADBF-5D27EDAFBA63}"/>
          </ac:grpSpMkLst>
        </pc:grpChg>
        <pc:grpChg chg="del">
          <ac:chgData name="McKee, Douglas" userId="9b141435-0a24-4485-8be3-d980333d8d3c" providerId="ADAL" clId="{1BB67D8C-B250-4B4F-8D39-AF2ECC0FB963}" dt="2018-07-10T16:03:56.695" v="763" actId="478"/>
          <ac:grpSpMkLst>
            <pc:docMk/>
            <pc:sldMk cId="1101614793" sldId="320"/>
            <ac:grpSpMk id="33" creationId="{8976D74C-710A-9945-9284-3A9EA0CD7372}"/>
          </ac:grpSpMkLst>
        </pc:grpChg>
      </pc:sldChg>
      <pc:sldChg chg="delSp modSp add delAnim modAnim">
        <pc:chgData name="McKee, Douglas" userId="9b141435-0a24-4485-8be3-d980333d8d3c" providerId="ADAL" clId="{1BB67D8C-B250-4B4F-8D39-AF2ECC0FB963}" dt="2018-07-10T17:05:40.061" v="935" actId="2085"/>
        <pc:sldMkLst>
          <pc:docMk/>
          <pc:sldMk cId="3757853729" sldId="321"/>
        </pc:sldMkLst>
        <pc:spChg chg="mod">
          <ac:chgData name="McKee, Douglas" userId="9b141435-0a24-4485-8be3-d980333d8d3c" providerId="ADAL" clId="{1BB67D8C-B250-4B4F-8D39-AF2ECC0FB963}" dt="2018-07-10T17:05:40.061" v="935" actId="2085"/>
          <ac:spMkLst>
            <pc:docMk/>
            <pc:sldMk cId="3757853729" sldId="321"/>
            <ac:spMk id="9" creationId="{61082A56-B4E0-4847-8868-B1EF2A25775B}"/>
          </ac:spMkLst>
        </pc:spChg>
        <pc:spChg chg="mod">
          <ac:chgData name="McKee, Douglas" userId="9b141435-0a24-4485-8be3-d980333d8d3c" providerId="ADAL" clId="{1BB67D8C-B250-4B4F-8D39-AF2ECC0FB963}" dt="2018-07-10T17:05:40.061" v="935" actId="2085"/>
          <ac:spMkLst>
            <pc:docMk/>
            <pc:sldMk cId="3757853729" sldId="321"/>
            <ac:spMk id="10" creationId="{6DFF0AD8-8ED2-8241-8B35-B7172663F8A3}"/>
          </ac:spMkLst>
        </pc:spChg>
        <pc:spChg chg="mod">
          <ac:chgData name="McKee, Douglas" userId="9b141435-0a24-4485-8be3-d980333d8d3c" providerId="ADAL" clId="{1BB67D8C-B250-4B4F-8D39-AF2ECC0FB963}" dt="2018-07-10T17:05:34.173" v="933" actId="2085"/>
          <ac:spMkLst>
            <pc:docMk/>
            <pc:sldMk cId="3757853729" sldId="321"/>
            <ac:spMk id="13" creationId="{92FBC7F8-D3DB-A442-8E72-9D9A3AE2F7EF}"/>
          </ac:spMkLst>
        </pc:spChg>
        <pc:spChg chg="mod">
          <ac:chgData name="McKee, Douglas" userId="9b141435-0a24-4485-8be3-d980333d8d3c" providerId="ADAL" clId="{1BB67D8C-B250-4B4F-8D39-AF2ECC0FB963}" dt="2018-07-10T17:05:34.173" v="933" actId="2085"/>
          <ac:spMkLst>
            <pc:docMk/>
            <pc:sldMk cId="3757853729" sldId="321"/>
            <ac:spMk id="14" creationId="{82846109-8F61-CA4D-9876-64A722AA1D4F}"/>
          </ac:spMkLst>
        </pc:spChg>
        <pc:spChg chg="mod">
          <ac:chgData name="McKee, Douglas" userId="9b141435-0a24-4485-8be3-d980333d8d3c" providerId="ADAL" clId="{1BB67D8C-B250-4B4F-8D39-AF2ECC0FB963}" dt="2018-07-10T17:05:36.678" v="934" actId="2085"/>
          <ac:spMkLst>
            <pc:docMk/>
            <pc:sldMk cId="3757853729" sldId="321"/>
            <ac:spMk id="19" creationId="{8FCDE246-ECC0-6846-985D-F6CEC3B79576}"/>
          </ac:spMkLst>
        </pc:spChg>
        <pc:spChg chg="mod">
          <ac:chgData name="McKee, Douglas" userId="9b141435-0a24-4485-8be3-d980333d8d3c" providerId="ADAL" clId="{1BB67D8C-B250-4B4F-8D39-AF2ECC0FB963}" dt="2018-07-10T17:05:36.678" v="934" actId="2085"/>
          <ac:spMkLst>
            <pc:docMk/>
            <pc:sldMk cId="3757853729" sldId="321"/>
            <ac:spMk id="20" creationId="{A0B600C7-0E99-BC4B-BC5B-6A6D6F467908}"/>
          </ac:spMkLst>
        </pc:spChg>
        <pc:spChg chg="del">
          <ac:chgData name="McKee, Douglas" userId="9b141435-0a24-4485-8be3-d980333d8d3c" providerId="ADAL" clId="{1BB67D8C-B250-4B4F-8D39-AF2ECC0FB963}" dt="2018-07-10T16:04:49.782" v="779" actId="478"/>
          <ac:spMkLst>
            <pc:docMk/>
            <pc:sldMk cId="3757853729" sldId="321"/>
            <ac:spMk id="28" creationId="{AF5ADC4A-F93F-DF43-8C6A-1FAD52D93ACC}"/>
          </ac:spMkLst>
        </pc:spChg>
        <pc:spChg chg="del">
          <ac:chgData name="McKee, Douglas" userId="9b141435-0a24-4485-8be3-d980333d8d3c" providerId="ADAL" clId="{1BB67D8C-B250-4B4F-8D39-AF2ECC0FB963}" dt="2018-07-10T16:04:50.656" v="780" actId="478"/>
          <ac:spMkLst>
            <pc:docMk/>
            <pc:sldMk cId="3757853729" sldId="321"/>
            <ac:spMk id="29" creationId="{8EDE4ED6-5BF5-274E-B245-F33B643AC7BD}"/>
          </ac:spMkLst>
        </pc:spChg>
        <pc:grpChg chg="del">
          <ac:chgData name="McKee, Douglas" userId="9b141435-0a24-4485-8be3-d980333d8d3c" providerId="ADAL" clId="{1BB67D8C-B250-4B4F-8D39-AF2ECC0FB963}" dt="2018-07-10T16:04:46.787" v="778" actId="478"/>
          <ac:grpSpMkLst>
            <pc:docMk/>
            <pc:sldMk cId="3757853729" sldId="321"/>
            <ac:grpSpMk id="22" creationId="{4C764E1C-7206-EF4D-90E4-726CA46FDE6E}"/>
          </ac:grpSpMkLst>
        </pc:grpChg>
        <pc:grpChg chg="del">
          <ac:chgData name="McKee, Douglas" userId="9b141435-0a24-4485-8be3-d980333d8d3c" providerId="ADAL" clId="{1BB67D8C-B250-4B4F-8D39-AF2ECC0FB963}" dt="2018-07-10T16:04:53.860" v="781" actId="478"/>
          <ac:grpSpMkLst>
            <pc:docMk/>
            <pc:sldMk cId="3757853729" sldId="321"/>
            <ac:grpSpMk id="25" creationId="{77DEA067-EA77-B145-ADBF-5D27EDAFBA63}"/>
          </ac:grpSpMkLst>
        </pc:grpChg>
        <pc:grpChg chg="del">
          <ac:chgData name="McKee, Douglas" userId="9b141435-0a24-4485-8be3-d980333d8d3c" providerId="ADAL" clId="{1BB67D8C-B250-4B4F-8D39-AF2ECC0FB963}" dt="2018-07-10T16:04:44.403" v="777" actId="478"/>
          <ac:grpSpMkLst>
            <pc:docMk/>
            <pc:sldMk cId="3757853729" sldId="321"/>
            <ac:grpSpMk id="33" creationId="{8976D74C-710A-9945-9284-3A9EA0CD7372}"/>
          </ac:grpSpMkLst>
        </pc:grpChg>
      </pc:sldChg>
      <pc:sldChg chg="delSp modSp add delAnim modAnim">
        <pc:chgData name="McKee, Douglas" userId="9b141435-0a24-4485-8be3-d980333d8d3c" providerId="ADAL" clId="{1BB67D8C-B250-4B4F-8D39-AF2ECC0FB963}" dt="2018-07-10T17:06:12.125" v="943" actId="2085"/>
        <pc:sldMkLst>
          <pc:docMk/>
          <pc:sldMk cId="113423660" sldId="322"/>
        </pc:sldMkLst>
        <pc:spChg chg="mod">
          <ac:chgData name="McKee, Douglas" userId="9b141435-0a24-4485-8be3-d980333d8d3c" providerId="ADAL" clId="{1BB67D8C-B250-4B4F-8D39-AF2ECC0FB963}" dt="2018-07-10T17:05:57.126" v="938" actId="1076"/>
          <ac:spMkLst>
            <pc:docMk/>
            <pc:sldMk cId="113423660" sldId="322"/>
            <ac:spMk id="2" creationId="{26C7C896-34AD-6C4C-AE78-9A5BACDCD78F}"/>
          </ac:spMkLst>
        </pc:spChg>
        <pc:spChg chg="mod">
          <ac:chgData name="McKee, Douglas" userId="9b141435-0a24-4485-8be3-d980333d8d3c" providerId="ADAL" clId="{1BB67D8C-B250-4B4F-8D39-AF2ECC0FB963}" dt="2018-07-10T17:05:54.397" v="936" actId="2085"/>
          <ac:spMkLst>
            <pc:docMk/>
            <pc:sldMk cId="113423660" sldId="322"/>
            <ac:spMk id="9" creationId="{61082A56-B4E0-4847-8868-B1EF2A25775B}"/>
          </ac:spMkLst>
        </pc:spChg>
        <pc:spChg chg="mod">
          <ac:chgData name="McKee, Douglas" userId="9b141435-0a24-4485-8be3-d980333d8d3c" providerId="ADAL" clId="{1BB67D8C-B250-4B4F-8D39-AF2ECC0FB963}" dt="2018-07-10T17:05:54.397" v="936" actId="2085"/>
          <ac:spMkLst>
            <pc:docMk/>
            <pc:sldMk cId="113423660" sldId="322"/>
            <ac:spMk id="10" creationId="{6DFF0AD8-8ED2-8241-8B35-B7172663F8A3}"/>
          </ac:spMkLst>
        </pc:spChg>
        <pc:spChg chg="mod">
          <ac:chgData name="McKee, Douglas" userId="9b141435-0a24-4485-8be3-d980333d8d3c" providerId="ADAL" clId="{1BB67D8C-B250-4B4F-8D39-AF2ECC0FB963}" dt="2018-07-10T17:06:07.030" v="941" actId="2085"/>
          <ac:spMkLst>
            <pc:docMk/>
            <pc:sldMk cId="113423660" sldId="322"/>
            <ac:spMk id="13" creationId="{92FBC7F8-D3DB-A442-8E72-9D9A3AE2F7EF}"/>
          </ac:spMkLst>
        </pc:spChg>
        <pc:spChg chg="mod">
          <ac:chgData name="McKee, Douglas" userId="9b141435-0a24-4485-8be3-d980333d8d3c" providerId="ADAL" clId="{1BB67D8C-B250-4B4F-8D39-AF2ECC0FB963}" dt="2018-07-10T17:06:07.030" v="941" actId="2085"/>
          <ac:spMkLst>
            <pc:docMk/>
            <pc:sldMk cId="113423660" sldId="322"/>
            <ac:spMk id="14" creationId="{82846109-8F61-CA4D-9876-64A722AA1D4F}"/>
          </ac:spMkLst>
        </pc:spChg>
        <pc:spChg chg="mod">
          <ac:chgData name="McKee, Douglas" userId="9b141435-0a24-4485-8be3-d980333d8d3c" providerId="ADAL" clId="{1BB67D8C-B250-4B4F-8D39-AF2ECC0FB963}" dt="2018-07-10T17:06:04.052" v="940" actId="2085"/>
          <ac:spMkLst>
            <pc:docMk/>
            <pc:sldMk cId="113423660" sldId="322"/>
            <ac:spMk id="16" creationId="{1E2877F2-598D-1948-977A-32B5C83072E2}"/>
          </ac:spMkLst>
        </pc:spChg>
        <pc:spChg chg="mod">
          <ac:chgData name="McKee, Douglas" userId="9b141435-0a24-4485-8be3-d980333d8d3c" providerId="ADAL" clId="{1BB67D8C-B250-4B4F-8D39-AF2ECC0FB963}" dt="2018-07-10T17:06:04.052" v="940" actId="2085"/>
          <ac:spMkLst>
            <pc:docMk/>
            <pc:sldMk cId="113423660" sldId="322"/>
            <ac:spMk id="17" creationId="{25069E1E-166E-2D45-82FA-C0933A51B283}"/>
          </ac:spMkLst>
        </pc:spChg>
        <pc:spChg chg="mod">
          <ac:chgData name="McKee, Douglas" userId="9b141435-0a24-4485-8be3-d980333d8d3c" providerId="ADAL" clId="{1BB67D8C-B250-4B4F-8D39-AF2ECC0FB963}" dt="2018-07-10T17:06:09.766" v="942" actId="2085"/>
          <ac:spMkLst>
            <pc:docMk/>
            <pc:sldMk cId="113423660" sldId="322"/>
            <ac:spMk id="19" creationId="{8FCDE246-ECC0-6846-985D-F6CEC3B79576}"/>
          </ac:spMkLst>
        </pc:spChg>
        <pc:spChg chg="mod">
          <ac:chgData name="McKee, Douglas" userId="9b141435-0a24-4485-8be3-d980333d8d3c" providerId="ADAL" clId="{1BB67D8C-B250-4B4F-8D39-AF2ECC0FB963}" dt="2018-07-10T17:06:09.766" v="942" actId="2085"/>
          <ac:spMkLst>
            <pc:docMk/>
            <pc:sldMk cId="113423660" sldId="322"/>
            <ac:spMk id="20" creationId="{A0B600C7-0E99-BC4B-BC5B-6A6D6F467908}"/>
          </ac:spMkLst>
        </pc:spChg>
        <pc:spChg chg="mod">
          <ac:chgData name="McKee, Douglas" userId="9b141435-0a24-4485-8be3-d980333d8d3c" providerId="ADAL" clId="{1BB67D8C-B250-4B4F-8D39-AF2ECC0FB963}" dt="2018-07-10T17:06:12.125" v="943" actId="2085"/>
          <ac:spMkLst>
            <pc:docMk/>
            <pc:sldMk cId="113423660" sldId="322"/>
            <ac:spMk id="23" creationId="{1796BE4A-FCCB-AF4E-9E91-1B6F6D715752}"/>
          </ac:spMkLst>
        </pc:spChg>
        <pc:spChg chg="mod">
          <ac:chgData name="McKee, Douglas" userId="9b141435-0a24-4485-8be3-d980333d8d3c" providerId="ADAL" clId="{1BB67D8C-B250-4B4F-8D39-AF2ECC0FB963}" dt="2018-07-10T17:06:12.125" v="943" actId="2085"/>
          <ac:spMkLst>
            <pc:docMk/>
            <pc:sldMk cId="113423660" sldId="322"/>
            <ac:spMk id="24" creationId="{6866F91B-3A68-BB45-90F4-24E4D17022E0}"/>
          </ac:spMkLst>
        </pc:spChg>
        <pc:spChg chg="del">
          <ac:chgData name="McKee, Douglas" userId="9b141435-0a24-4485-8be3-d980333d8d3c" providerId="ADAL" clId="{1BB67D8C-B250-4B4F-8D39-AF2ECC0FB963}" dt="2018-07-10T16:05:41.104" v="785" actId="478"/>
          <ac:spMkLst>
            <pc:docMk/>
            <pc:sldMk cId="113423660" sldId="322"/>
            <ac:spMk id="28" creationId="{AF5ADC4A-F93F-DF43-8C6A-1FAD52D93ACC}"/>
          </ac:spMkLst>
        </pc:spChg>
        <pc:spChg chg="del">
          <ac:chgData name="McKee, Douglas" userId="9b141435-0a24-4485-8be3-d980333d8d3c" providerId="ADAL" clId="{1BB67D8C-B250-4B4F-8D39-AF2ECC0FB963}" dt="2018-07-10T16:05:39.922" v="784" actId="478"/>
          <ac:spMkLst>
            <pc:docMk/>
            <pc:sldMk cId="113423660" sldId="322"/>
            <ac:spMk id="29" creationId="{8EDE4ED6-5BF5-274E-B245-F33B643AC7BD}"/>
          </ac:spMkLst>
        </pc:spChg>
        <pc:grpChg chg="del">
          <ac:chgData name="McKee, Douglas" userId="9b141435-0a24-4485-8be3-d980333d8d3c" providerId="ADAL" clId="{1BB67D8C-B250-4B4F-8D39-AF2ECC0FB963}" dt="2018-07-10T16:05:44.500" v="786" actId="478"/>
          <ac:grpSpMkLst>
            <pc:docMk/>
            <pc:sldMk cId="113423660" sldId="322"/>
            <ac:grpSpMk id="25" creationId="{77DEA067-EA77-B145-ADBF-5D27EDAFBA63}"/>
          </ac:grpSpMkLst>
        </pc:grpChg>
        <pc:grpChg chg="del">
          <ac:chgData name="McKee, Douglas" userId="9b141435-0a24-4485-8be3-d980333d8d3c" providerId="ADAL" clId="{1BB67D8C-B250-4B4F-8D39-AF2ECC0FB963}" dt="2018-07-10T16:05:37.577" v="783" actId="478"/>
          <ac:grpSpMkLst>
            <pc:docMk/>
            <pc:sldMk cId="113423660" sldId="322"/>
            <ac:grpSpMk id="33" creationId="{8976D74C-710A-9945-9284-3A9EA0CD7372}"/>
          </ac:grpSpMkLst>
        </pc:grpChg>
      </pc:sldChg>
      <pc:sldChg chg="delSp modSp add delAnim modAnim">
        <pc:chgData name="McKee, Douglas" userId="9b141435-0a24-4485-8be3-d980333d8d3c" providerId="ADAL" clId="{1BB67D8C-B250-4B4F-8D39-AF2ECC0FB963}" dt="2018-07-10T17:06:30.528" v="948" actId="2085"/>
        <pc:sldMkLst>
          <pc:docMk/>
          <pc:sldMk cId="3551812350" sldId="323"/>
        </pc:sldMkLst>
        <pc:spChg chg="mod">
          <ac:chgData name="McKee, Douglas" userId="9b141435-0a24-4485-8be3-d980333d8d3c" providerId="ADAL" clId="{1BB67D8C-B250-4B4F-8D39-AF2ECC0FB963}" dt="2018-07-10T17:06:19.435" v="944" actId="2085"/>
          <ac:spMkLst>
            <pc:docMk/>
            <pc:sldMk cId="3551812350" sldId="323"/>
            <ac:spMk id="9" creationId="{61082A56-B4E0-4847-8868-B1EF2A25775B}"/>
          </ac:spMkLst>
        </pc:spChg>
        <pc:spChg chg="mod">
          <ac:chgData name="McKee, Douglas" userId="9b141435-0a24-4485-8be3-d980333d8d3c" providerId="ADAL" clId="{1BB67D8C-B250-4B4F-8D39-AF2ECC0FB963}" dt="2018-07-10T17:06:19.435" v="944" actId="2085"/>
          <ac:spMkLst>
            <pc:docMk/>
            <pc:sldMk cId="3551812350" sldId="323"/>
            <ac:spMk id="10" creationId="{6DFF0AD8-8ED2-8241-8B35-B7172663F8A3}"/>
          </ac:spMkLst>
        </pc:spChg>
        <pc:spChg chg="mod">
          <ac:chgData name="McKee, Douglas" userId="9b141435-0a24-4485-8be3-d980333d8d3c" providerId="ADAL" clId="{1BB67D8C-B250-4B4F-8D39-AF2ECC0FB963}" dt="2018-07-10T17:06:22.014" v="945" actId="2085"/>
          <ac:spMkLst>
            <pc:docMk/>
            <pc:sldMk cId="3551812350" sldId="323"/>
            <ac:spMk id="13" creationId="{92FBC7F8-D3DB-A442-8E72-9D9A3AE2F7EF}"/>
          </ac:spMkLst>
        </pc:spChg>
        <pc:spChg chg="mod">
          <ac:chgData name="McKee, Douglas" userId="9b141435-0a24-4485-8be3-d980333d8d3c" providerId="ADAL" clId="{1BB67D8C-B250-4B4F-8D39-AF2ECC0FB963}" dt="2018-07-10T17:06:22.014" v="945" actId="2085"/>
          <ac:spMkLst>
            <pc:docMk/>
            <pc:sldMk cId="3551812350" sldId="323"/>
            <ac:spMk id="14" creationId="{82846109-8F61-CA4D-9876-64A722AA1D4F}"/>
          </ac:spMkLst>
        </pc:spChg>
        <pc:spChg chg="mod">
          <ac:chgData name="McKee, Douglas" userId="9b141435-0a24-4485-8be3-d980333d8d3c" providerId="ADAL" clId="{1BB67D8C-B250-4B4F-8D39-AF2ECC0FB963}" dt="2018-07-10T17:06:27.498" v="947" actId="2085"/>
          <ac:spMkLst>
            <pc:docMk/>
            <pc:sldMk cId="3551812350" sldId="323"/>
            <ac:spMk id="19" creationId="{8FCDE246-ECC0-6846-985D-F6CEC3B79576}"/>
          </ac:spMkLst>
        </pc:spChg>
        <pc:spChg chg="mod">
          <ac:chgData name="McKee, Douglas" userId="9b141435-0a24-4485-8be3-d980333d8d3c" providerId="ADAL" clId="{1BB67D8C-B250-4B4F-8D39-AF2ECC0FB963}" dt="2018-07-10T17:06:27.498" v="947" actId="2085"/>
          <ac:spMkLst>
            <pc:docMk/>
            <pc:sldMk cId="3551812350" sldId="323"/>
            <ac:spMk id="20" creationId="{A0B600C7-0E99-BC4B-BC5B-6A6D6F467908}"/>
          </ac:spMkLst>
        </pc:spChg>
        <pc:spChg chg="mod">
          <ac:chgData name="McKee, Douglas" userId="9b141435-0a24-4485-8be3-d980333d8d3c" providerId="ADAL" clId="{1BB67D8C-B250-4B4F-8D39-AF2ECC0FB963}" dt="2018-07-10T17:06:24.444" v="946" actId="2085"/>
          <ac:spMkLst>
            <pc:docMk/>
            <pc:sldMk cId="3551812350" sldId="323"/>
            <ac:spMk id="23" creationId="{1796BE4A-FCCB-AF4E-9E91-1B6F6D715752}"/>
          </ac:spMkLst>
        </pc:spChg>
        <pc:spChg chg="mod">
          <ac:chgData name="McKee, Douglas" userId="9b141435-0a24-4485-8be3-d980333d8d3c" providerId="ADAL" clId="{1BB67D8C-B250-4B4F-8D39-AF2ECC0FB963}" dt="2018-07-10T17:06:24.444" v="946" actId="2085"/>
          <ac:spMkLst>
            <pc:docMk/>
            <pc:sldMk cId="3551812350" sldId="323"/>
            <ac:spMk id="24" creationId="{6866F91B-3A68-BB45-90F4-24E4D17022E0}"/>
          </ac:spMkLst>
        </pc:spChg>
        <pc:spChg chg="mod">
          <ac:chgData name="McKee, Douglas" userId="9b141435-0a24-4485-8be3-d980333d8d3c" providerId="ADAL" clId="{1BB67D8C-B250-4B4F-8D39-AF2ECC0FB963}" dt="2018-07-10T17:06:30.528" v="948" actId="2085"/>
          <ac:spMkLst>
            <pc:docMk/>
            <pc:sldMk cId="3551812350" sldId="323"/>
            <ac:spMk id="26" creationId="{590E23DA-1318-9745-A422-2B3368CD4D0A}"/>
          </ac:spMkLst>
        </pc:spChg>
        <pc:spChg chg="mod">
          <ac:chgData name="McKee, Douglas" userId="9b141435-0a24-4485-8be3-d980333d8d3c" providerId="ADAL" clId="{1BB67D8C-B250-4B4F-8D39-AF2ECC0FB963}" dt="2018-07-10T17:06:30.528" v="948" actId="2085"/>
          <ac:spMkLst>
            <pc:docMk/>
            <pc:sldMk cId="3551812350" sldId="323"/>
            <ac:spMk id="27" creationId="{AD6C542E-D2B6-0F49-892C-667677CD0E8E}"/>
          </ac:spMkLst>
        </pc:spChg>
        <pc:spChg chg="del">
          <ac:chgData name="McKee, Douglas" userId="9b141435-0a24-4485-8be3-d980333d8d3c" providerId="ADAL" clId="{1BB67D8C-B250-4B4F-8D39-AF2ECC0FB963}" dt="2018-07-10T16:06:11.468" v="794" actId="478"/>
          <ac:spMkLst>
            <pc:docMk/>
            <pc:sldMk cId="3551812350" sldId="323"/>
            <ac:spMk id="28" creationId="{AF5ADC4A-F93F-DF43-8C6A-1FAD52D93ACC}"/>
          </ac:spMkLst>
        </pc:spChg>
        <pc:spChg chg="del">
          <ac:chgData name="McKee, Douglas" userId="9b141435-0a24-4485-8be3-d980333d8d3c" providerId="ADAL" clId="{1BB67D8C-B250-4B4F-8D39-AF2ECC0FB963}" dt="2018-07-10T16:06:12.892" v="795" actId="478"/>
          <ac:spMkLst>
            <pc:docMk/>
            <pc:sldMk cId="3551812350" sldId="323"/>
            <ac:spMk id="29" creationId="{8EDE4ED6-5BF5-274E-B245-F33B643AC7BD}"/>
          </ac:spMkLst>
        </pc:spChg>
        <pc:grpChg chg="del">
          <ac:chgData name="McKee, Douglas" userId="9b141435-0a24-4485-8be3-d980333d8d3c" providerId="ADAL" clId="{1BB67D8C-B250-4B4F-8D39-AF2ECC0FB963}" dt="2018-07-10T16:06:14.228" v="796" actId="478"/>
          <ac:grpSpMkLst>
            <pc:docMk/>
            <pc:sldMk cId="3551812350" sldId="323"/>
            <ac:grpSpMk id="33" creationId="{8976D74C-710A-9945-9284-3A9EA0CD7372}"/>
          </ac:grpSpMkLst>
        </pc:grpChg>
      </pc:sldChg>
      <pc:sldChg chg="modSp add modAnim">
        <pc:chgData name="McKee, Douglas" userId="9b141435-0a24-4485-8be3-d980333d8d3c" providerId="ADAL" clId="{1BB67D8C-B250-4B4F-8D39-AF2ECC0FB963}" dt="2018-07-10T17:06:59.278" v="954" actId="2085"/>
        <pc:sldMkLst>
          <pc:docMk/>
          <pc:sldMk cId="319132689" sldId="324"/>
        </pc:sldMkLst>
        <pc:spChg chg="mod">
          <ac:chgData name="McKee, Douglas" userId="9b141435-0a24-4485-8be3-d980333d8d3c" providerId="ADAL" clId="{1BB67D8C-B250-4B4F-8D39-AF2ECC0FB963}" dt="2018-07-10T17:06:41.974" v="949" actId="2085"/>
          <ac:spMkLst>
            <pc:docMk/>
            <pc:sldMk cId="319132689" sldId="324"/>
            <ac:spMk id="9" creationId="{61082A56-B4E0-4847-8868-B1EF2A25775B}"/>
          </ac:spMkLst>
        </pc:spChg>
        <pc:spChg chg="mod">
          <ac:chgData name="McKee, Douglas" userId="9b141435-0a24-4485-8be3-d980333d8d3c" providerId="ADAL" clId="{1BB67D8C-B250-4B4F-8D39-AF2ECC0FB963}" dt="2018-07-10T17:06:41.974" v="949" actId="2085"/>
          <ac:spMkLst>
            <pc:docMk/>
            <pc:sldMk cId="319132689" sldId="324"/>
            <ac:spMk id="10" creationId="{6DFF0AD8-8ED2-8241-8B35-B7172663F8A3}"/>
          </ac:spMkLst>
        </pc:spChg>
        <pc:spChg chg="mod">
          <ac:chgData name="McKee, Douglas" userId="9b141435-0a24-4485-8be3-d980333d8d3c" providerId="ADAL" clId="{1BB67D8C-B250-4B4F-8D39-AF2ECC0FB963}" dt="2018-07-10T17:06:44.428" v="950" actId="2085"/>
          <ac:spMkLst>
            <pc:docMk/>
            <pc:sldMk cId="319132689" sldId="324"/>
            <ac:spMk id="13" creationId="{92FBC7F8-D3DB-A442-8E72-9D9A3AE2F7EF}"/>
          </ac:spMkLst>
        </pc:spChg>
        <pc:spChg chg="mod">
          <ac:chgData name="McKee, Douglas" userId="9b141435-0a24-4485-8be3-d980333d8d3c" providerId="ADAL" clId="{1BB67D8C-B250-4B4F-8D39-AF2ECC0FB963}" dt="2018-07-10T17:06:44.428" v="950" actId="2085"/>
          <ac:spMkLst>
            <pc:docMk/>
            <pc:sldMk cId="319132689" sldId="324"/>
            <ac:spMk id="14" creationId="{82846109-8F61-CA4D-9876-64A722AA1D4F}"/>
          </ac:spMkLst>
        </pc:spChg>
        <pc:spChg chg="mod">
          <ac:chgData name="McKee, Douglas" userId="9b141435-0a24-4485-8be3-d980333d8d3c" providerId="ADAL" clId="{1BB67D8C-B250-4B4F-8D39-AF2ECC0FB963}" dt="2018-07-10T17:06:46.904" v="951" actId="2085"/>
          <ac:spMkLst>
            <pc:docMk/>
            <pc:sldMk cId="319132689" sldId="324"/>
            <ac:spMk id="19" creationId="{8FCDE246-ECC0-6846-985D-F6CEC3B79576}"/>
          </ac:spMkLst>
        </pc:spChg>
        <pc:spChg chg="mod">
          <ac:chgData name="McKee, Douglas" userId="9b141435-0a24-4485-8be3-d980333d8d3c" providerId="ADAL" clId="{1BB67D8C-B250-4B4F-8D39-AF2ECC0FB963}" dt="2018-07-10T17:06:46.904" v="951" actId="2085"/>
          <ac:spMkLst>
            <pc:docMk/>
            <pc:sldMk cId="319132689" sldId="324"/>
            <ac:spMk id="20" creationId="{A0B600C7-0E99-BC4B-BC5B-6A6D6F467908}"/>
          </ac:spMkLst>
        </pc:spChg>
        <pc:spChg chg="mod">
          <ac:chgData name="McKee, Douglas" userId="9b141435-0a24-4485-8be3-d980333d8d3c" providerId="ADAL" clId="{1BB67D8C-B250-4B4F-8D39-AF2ECC0FB963}" dt="2018-07-10T17:06:59.278" v="954" actId="2085"/>
          <ac:spMkLst>
            <pc:docMk/>
            <pc:sldMk cId="319132689" sldId="324"/>
            <ac:spMk id="23" creationId="{1796BE4A-FCCB-AF4E-9E91-1B6F6D715752}"/>
          </ac:spMkLst>
        </pc:spChg>
        <pc:spChg chg="mod">
          <ac:chgData name="McKee, Douglas" userId="9b141435-0a24-4485-8be3-d980333d8d3c" providerId="ADAL" clId="{1BB67D8C-B250-4B4F-8D39-AF2ECC0FB963}" dt="2018-07-10T17:06:59.278" v="954" actId="2085"/>
          <ac:spMkLst>
            <pc:docMk/>
            <pc:sldMk cId="319132689" sldId="324"/>
            <ac:spMk id="24" creationId="{6866F91B-3A68-BB45-90F4-24E4D17022E0}"/>
          </ac:spMkLst>
        </pc:spChg>
        <pc:spChg chg="mod">
          <ac:chgData name="McKee, Douglas" userId="9b141435-0a24-4485-8be3-d980333d8d3c" providerId="ADAL" clId="{1BB67D8C-B250-4B4F-8D39-AF2ECC0FB963}" dt="2018-07-10T17:06:53.045" v="952" actId="2085"/>
          <ac:spMkLst>
            <pc:docMk/>
            <pc:sldMk cId="319132689" sldId="324"/>
            <ac:spMk id="26" creationId="{590E23DA-1318-9745-A422-2B3368CD4D0A}"/>
          </ac:spMkLst>
        </pc:spChg>
        <pc:spChg chg="mod">
          <ac:chgData name="McKee, Douglas" userId="9b141435-0a24-4485-8be3-d980333d8d3c" providerId="ADAL" clId="{1BB67D8C-B250-4B4F-8D39-AF2ECC0FB963}" dt="2018-07-10T17:06:53.045" v="952" actId="2085"/>
          <ac:spMkLst>
            <pc:docMk/>
            <pc:sldMk cId="319132689" sldId="324"/>
            <ac:spMk id="27" creationId="{AD6C542E-D2B6-0F49-892C-667677CD0E8E}"/>
          </ac:spMkLst>
        </pc:spChg>
        <pc:spChg chg="mod">
          <ac:chgData name="McKee, Douglas" userId="9b141435-0a24-4485-8be3-d980333d8d3c" providerId="ADAL" clId="{1BB67D8C-B250-4B4F-8D39-AF2ECC0FB963}" dt="2018-07-10T17:06:55.772" v="953" actId="2085"/>
          <ac:spMkLst>
            <pc:docMk/>
            <pc:sldMk cId="319132689" sldId="324"/>
            <ac:spMk id="31" creationId="{57F0A1AB-CFC9-604F-A62A-EC21A5F653A7}"/>
          </ac:spMkLst>
        </pc:spChg>
        <pc:spChg chg="mod">
          <ac:chgData name="McKee, Douglas" userId="9b141435-0a24-4485-8be3-d980333d8d3c" providerId="ADAL" clId="{1BB67D8C-B250-4B4F-8D39-AF2ECC0FB963}" dt="2018-07-10T17:06:55.772" v="953" actId="2085"/>
          <ac:spMkLst>
            <pc:docMk/>
            <pc:sldMk cId="319132689" sldId="324"/>
            <ac:spMk id="32" creationId="{0CF87664-B1ED-0A4E-8478-43DD4F7E0CB8}"/>
          </ac:spMkLst>
        </pc:spChg>
      </pc:sldChg>
      <pc:sldChg chg="add modAnim">
        <pc:chgData name="McKee, Douglas" userId="9b141435-0a24-4485-8be3-d980333d8d3c" providerId="ADAL" clId="{1BB67D8C-B250-4B4F-8D39-AF2ECC0FB963}" dt="2018-07-10T16:09:07.413" v="814"/>
        <pc:sldMkLst>
          <pc:docMk/>
          <pc:sldMk cId="3486576215" sldId="325"/>
        </pc:sldMkLst>
      </pc:sldChg>
      <pc:sldChg chg="addSp delSp add addAnim delAnim modAnim modNotesTx">
        <pc:chgData name="McKee, Douglas" userId="9b141435-0a24-4485-8be3-d980333d8d3c" providerId="ADAL" clId="{1BB67D8C-B250-4B4F-8D39-AF2ECC0FB963}" dt="2018-07-12T21:27:12.899" v="1105" actId="20577"/>
        <pc:sldMkLst>
          <pc:docMk/>
          <pc:sldMk cId="3435955074" sldId="326"/>
        </pc:sldMkLst>
        <pc:spChg chg="del">
          <ac:chgData name="McKee, Douglas" userId="9b141435-0a24-4485-8be3-d980333d8d3c" providerId="ADAL" clId="{1BB67D8C-B250-4B4F-8D39-AF2ECC0FB963}" dt="2018-07-10T16:08:48.436" v="809" actId="478"/>
          <ac:spMkLst>
            <pc:docMk/>
            <pc:sldMk cId="3435955074" sldId="326"/>
            <ac:spMk id="13" creationId="{F4ADA1A1-8843-1348-98BF-FC5B36359E2F}"/>
          </ac:spMkLst>
        </pc:spChg>
        <pc:spChg chg="del">
          <ac:chgData name="McKee, Douglas" userId="9b141435-0a24-4485-8be3-d980333d8d3c" providerId="ADAL" clId="{1BB67D8C-B250-4B4F-8D39-AF2ECC0FB963}" dt="2018-07-10T16:08:45.548" v="808" actId="478"/>
          <ac:spMkLst>
            <pc:docMk/>
            <pc:sldMk cId="3435955074" sldId="326"/>
            <ac:spMk id="14" creationId="{58158FF7-84B6-1542-9D2E-CBDD1281DDC2}"/>
          </ac:spMkLst>
        </pc:spChg>
        <pc:spChg chg="del">
          <ac:chgData name="McKee, Douglas" userId="9b141435-0a24-4485-8be3-d980333d8d3c" providerId="ADAL" clId="{1BB67D8C-B250-4B4F-8D39-AF2ECC0FB963}" dt="2018-07-10T16:08:49.333" v="810" actId="478"/>
          <ac:spMkLst>
            <pc:docMk/>
            <pc:sldMk cId="3435955074" sldId="326"/>
            <ac:spMk id="15" creationId="{4B1A877A-C930-A349-A0FA-354D5F541DF4}"/>
          </ac:spMkLst>
        </pc:spChg>
        <pc:picChg chg="add del">
          <ac:chgData name="McKee, Douglas" userId="9b141435-0a24-4485-8be3-d980333d8d3c" providerId="ADAL" clId="{1BB67D8C-B250-4B4F-8D39-AF2ECC0FB963}" dt="2018-07-10T16:08:50.357" v="811" actId="478"/>
          <ac:picMkLst>
            <pc:docMk/>
            <pc:sldMk cId="3435955074" sldId="326"/>
            <ac:picMk id="12" creationId="{488637F7-304C-3640-9D28-E84F4B8860BD}"/>
          </ac:picMkLst>
        </pc:picChg>
      </pc:sldChg>
      <pc:sldChg chg="delSp modSp add delAnim modAnim modNotesTx">
        <pc:chgData name="McKee, Douglas" userId="9b141435-0a24-4485-8be3-d980333d8d3c" providerId="ADAL" clId="{1BB67D8C-B250-4B4F-8D39-AF2ECC0FB963}" dt="2018-07-13T00:40:45.603" v="1138" actId="20577"/>
        <pc:sldMkLst>
          <pc:docMk/>
          <pc:sldMk cId="1053508338" sldId="327"/>
        </pc:sldMkLst>
        <pc:spChg chg="mod">
          <ac:chgData name="McKee, Douglas" userId="9b141435-0a24-4485-8be3-d980333d8d3c" providerId="ADAL" clId="{1BB67D8C-B250-4B4F-8D39-AF2ECC0FB963}" dt="2018-07-13T00:40:29.689" v="1137" actId="20577"/>
          <ac:spMkLst>
            <pc:docMk/>
            <pc:sldMk cId="1053508338" sldId="327"/>
            <ac:spMk id="2" creationId="{6122A08A-8B44-E84A-8078-45386CE5CAAC}"/>
          </ac:spMkLst>
        </pc:spChg>
        <pc:spChg chg="mod">
          <ac:chgData name="McKee, Douglas" userId="9b141435-0a24-4485-8be3-d980333d8d3c" providerId="ADAL" clId="{1BB67D8C-B250-4B4F-8D39-AF2ECC0FB963}" dt="2018-07-13T00:40:45.603" v="1138" actId="20577"/>
          <ac:spMkLst>
            <pc:docMk/>
            <pc:sldMk cId="1053508338" sldId="327"/>
            <ac:spMk id="3" creationId="{A9827289-D9A2-4745-B6D4-909449DC9A00}"/>
          </ac:spMkLst>
        </pc:spChg>
        <pc:grpChg chg="del">
          <ac:chgData name="McKee, Douglas" userId="9b141435-0a24-4485-8be3-d980333d8d3c" providerId="ADAL" clId="{1BB67D8C-B250-4B4F-8D39-AF2ECC0FB963}" dt="2018-07-10T16:20:54.241" v="832" actId="478"/>
          <ac:grpSpMkLst>
            <pc:docMk/>
            <pc:sldMk cId="1053508338" sldId="327"/>
            <ac:grpSpMk id="9" creationId="{625901A0-C1FB-6547-A63C-5BEC8BD058F8}"/>
          </ac:grpSpMkLst>
        </pc:grpChg>
        <pc:picChg chg="del">
          <ac:chgData name="McKee, Douglas" userId="9b141435-0a24-4485-8be3-d980333d8d3c" providerId="ADAL" clId="{1BB67D8C-B250-4B4F-8D39-AF2ECC0FB963}" dt="2018-07-10T16:20:54.953" v="833" actId="478"/>
          <ac:picMkLst>
            <pc:docMk/>
            <pc:sldMk cId="1053508338" sldId="327"/>
            <ac:picMk id="6" creationId="{C19EFD60-E769-EB44-843B-616329402102}"/>
          </ac:picMkLst>
        </pc:picChg>
      </pc:sldChg>
      <pc:sldChg chg="modSp add modAnim">
        <pc:chgData name="McKee, Douglas" userId="9b141435-0a24-4485-8be3-d980333d8d3c" providerId="ADAL" clId="{1BB67D8C-B250-4B4F-8D39-AF2ECC0FB963}" dt="2018-07-13T00:41:01.698" v="1140" actId="20577"/>
        <pc:sldMkLst>
          <pc:docMk/>
          <pc:sldMk cId="720902404" sldId="328"/>
        </pc:sldMkLst>
        <pc:spChg chg="mod">
          <ac:chgData name="McKee, Douglas" userId="9b141435-0a24-4485-8be3-d980333d8d3c" providerId="ADAL" clId="{1BB67D8C-B250-4B4F-8D39-AF2ECC0FB963}" dt="2018-07-13T00:41:01.698" v="1140" actId="20577"/>
          <ac:spMkLst>
            <pc:docMk/>
            <pc:sldMk cId="720902404" sldId="328"/>
            <ac:spMk id="3" creationId="{A9827289-D9A2-4745-B6D4-909449DC9A00}"/>
          </ac:spMkLst>
        </pc:spChg>
      </pc:sldChg>
      <pc:sldChg chg="delSp modSp add delAnim modAnim modNotesTx">
        <pc:chgData name="McKee, Douglas" userId="9b141435-0a24-4485-8be3-d980333d8d3c" providerId="ADAL" clId="{1BB67D8C-B250-4B4F-8D39-AF2ECC0FB963}" dt="2018-07-13T00:40:52.001" v="1139" actId="20577"/>
        <pc:sldMkLst>
          <pc:docMk/>
          <pc:sldMk cId="3672547336" sldId="329"/>
        </pc:sldMkLst>
        <pc:spChg chg="mod">
          <ac:chgData name="McKee, Douglas" userId="9b141435-0a24-4485-8be3-d980333d8d3c" providerId="ADAL" clId="{1BB67D8C-B250-4B4F-8D39-AF2ECC0FB963}" dt="2018-07-13T00:40:52.001" v="1139" actId="20577"/>
          <ac:spMkLst>
            <pc:docMk/>
            <pc:sldMk cId="3672547336" sldId="329"/>
            <ac:spMk id="3" creationId="{A9827289-D9A2-4745-B6D4-909449DC9A00}"/>
          </ac:spMkLst>
        </pc:spChg>
        <pc:grpChg chg="del">
          <ac:chgData name="McKee, Douglas" userId="9b141435-0a24-4485-8be3-d980333d8d3c" providerId="ADAL" clId="{1BB67D8C-B250-4B4F-8D39-AF2ECC0FB963}" dt="2018-07-10T16:21:05.847" v="836" actId="478"/>
          <ac:grpSpMkLst>
            <pc:docMk/>
            <pc:sldMk cId="3672547336" sldId="329"/>
            <ac:grpSpMk id="9" creationId="{625901A0-C1FB-6547-A63C-5BEC8BD058F8}"/>
          </ac:grpSpMkLst>
        </pc:grpChg>
      </pc:sldChg>
      <pc:sldChg chg="delSp modSp add delAnim modAnim">
        <pc:chgData name="McKee, Douglas" userId="9b141435-0a24-4485-8be3-d980333d8d3c" providerId="ADAL" clId="{1BB67D8C-B250-4B4F-8D39-AF2ECC0FB963}" dt="2018-07-10T18:14:18.588" v="957" actId="2085"/>
        <pc:sldMkLst>
          <pc:docMk/>
          <pc:sldMk cId="495324361" sldId="330"/>
        </pc:sldMkLst>
        <pc:spChg chg="mod">
          <ac:chgData name="McKee, Douglas" userId="9b141435-0a24-4485-8be3-d980333d8d3c" providerId="ADAL" clId="{1BB67D8C-B250-4B4F-8D39-AF2ECC0FB963}" dt="2018-07-10T18:14:18.588" v="957" actId="2085"/>
          <ac:spMkLst>
            <pc:docMk/>
            <pc:sldMk cId="495324361" sldId="330"/>
            <ac:spMk id="8" creationId="{148E6FD2-BB1D-C046-9638-0764BBDB4823}"/>
          </ac:spMkLst>
        </pc:spChg>
        <pc:spChg chg="mod">
          <ac:chgData name="McKee, Douglas" userId="9b141435-0a24-4485-8be3-d980333d8d3c" providerId="ADAL" clId="{1BB67D8C-B250-4B4F-8D39-AF2ECC0FB963}" dt="2018-07-10T18:14:18.588" v="957" actId="2085"/>
          <ac:spMkLst>
            <pc:docMk/>
            <pc:sldMk cId="495324361" sldId="330"/>
            <ac:spMk id="9" creationId="{E9D23DDF-32D7-894F-A74F-9A43F3DDA8E1}"/>
          </ac:spMkLst>
        </pc:spChg>
        <pc:spChg chg="mod">
          <ac:chgData name="McKee, Douglas" userId="9b141435-0a24-4485-8be3-d980333d8d3c" providerId="ADAL" clId="{1BB67D8C-B250-4B4F-8D39-AF2ECC0FB963}" dt="2018-07-10T18:14:14.565" v="956" actId="2085"/>
          <ac:spMkLst>
            <pc:docMk/>
            <pc:sldMk cId="495324361" sldId="330"/>
            <ac:spMk id="14" creationId="{9618C664-BD2B-4849-8486-E36C7DEE3278}"/>
          </ac:spMkLst>
        </pc:spChg>
        <pc:spChg chg="mod">
          <ac:chgData name="McKee, Douglas" userId="9b141435-0a24-4485-8be3-d980333d8d3c" providerId="ADAL" clId="{1BB67D8C-B250-4B4F-8D39-AF2ECC0FB963}" dt="2018-07-10T18:14:14.565" v="956" actId="2085"/>
          <ac:spMkLst>
            <pc:docMk/>
            <pc:sldMk cId="495324361" sldId="330"/>
            <ac:spMk id="16" creationId="{D4CEC502-859C-0942-9CF1-65180A235EE4}"/>
          </ac:spMkLst>
        </pc:spChg>
        <pc:spChg chg="mod">
          <ac:chgData name="McKee, Douglas" userId="9b141435-0a24-4485-8be3-d980333d8d3c" providerId="ADAL" clId="{1BB67D8C-B250-4B4F-8D39-AF2ECC0FB963}" dt="2018-07-10T18:14:14.565" v="956" actId="2085"/>
          <ac:spMkLst>
            <pc:docMk/>
            <pc:sldMk cId="495324361" sldId="330"/>
            <ac:spMk id="17" creationId="{FDE677CB-8F75-BC4F-B53F-0CC4D296FC3C}"/>
          </ac:spMkLst>
        </pc:spChg>
        <pc:grpChg chg="mod">
          <ac:chgData name="McKee, Douglas" userId="9b141435-0a24-4485-8be3-d980333d8d3c" providerId="ADAL" clId="{1BB67D8C-B250-4B4F-8D39-AF2ECC0FB963}" dt="2018-07-10T16:40:07.386" v="863" actId="166"/>
          <ac:grpSpMkLst>
            <pc:docMk/>
            <pc:sldMk cId="495324361" sldId="330"/>
            <ac:grpSpMk id="10" creationId="{493E2B15-DB13-244F-BFF6-CEBA710E17CE}"/>
          </ac:grpSpMkLst>
        </pc:grpChg>
        <pc:grpChg chg="del">
          <ac:chgData name="McKee, Douglas" userId="9b141435-0a24-4485-8be3-d980333d8d3c" providerId="ADAL" clId="{1BB67D8C-B250-4B4F-8D39-AF2ECC0FB963}" dt="2018-07-10T16:39:54.329" v="861" actId="478"/>
          <ac:grpSpMkLst>
            <pc:docMk/>
            <pc:sldMk cId="495324361" sldId="330"/>
            <ac:grpSpMk id="25" creationId="{29215196-9D96-384E-9ED8-1BA98FC41532}"/>
          </ac:grpSpMkLst>
        </pc:grpChg>
        <pc:grpChg chg="del">
          <ac:chgData name="McKee, Douglas" userId="9b141435-0a24-4485-8be3-d980333d8d3c" providerId="ADAL" clId="{1BB67D8C-B250-4B4F-8D39-AF2ECC0FB963}" dt="2018-07-10T16:39:53.305" v="860" actId="478"/>
          <ac:grpSpMkLst>
            <pc:docMk/>
            <pc:sldMk cId="495324361" sldId="330"/>
            <ac:grpSpMk id="31" creationId="{3947280A-F29A-2F4C-9554-2EFD6DF499BB}"/>
          </ac:grpSpMkLst>
        </pc:grpChg>
        <pc:picChg chg="mod">
          <ac:chgData name="McKee, Douglas" userId="9b141435-0a24-4485-8be3-d980333d8d3c" providerId="ADAL" clId="{1BB67D8C-B250-4B4F-8D39-AF2ECC0FB963}" dt="2018-07-10T16:40:01.809" v="862" actId="166"/>
          <ac:picMkLst>
            <pc:docMk/>
            <pc:sldMk cId="495324361" sldId="330"/>
            <ac:picMk id="5" creationId="{8B182700-FAD8-5648-AFD8-AC567E24A34F}"/>
          </ac:picMkLst>
        </pc:picChg>
      </pc:sldChg>
      <pc:sldChg chg="addSp delSp modSp add modAnim">
        <pc:chgData name="McKee, Douglas" userId="9b141435-0a24-4485-8be3-d980333d8d3c" providerId="ADAL" clId="{1BB67D8C-B250-4B4F-8D39-AF2ECC0FB963}" dt="2018-07-10T18:14:25.877" v="958" actId="2085"/>
        <pc:sldMkLst>
          <pc:docMk/>
          <pc:sldMk cId="1934867403" sldId="331"/>
        </pc:sldMkLst>
        <pc:spChg chg="add del mod">
          <ac:chgData name="McKee, Douglas" userId="9b141435-0a24-4485-8be3-d980333d8d3c" providerId="ADAL" clId="{1BB67D8C-B250-4B4F-8D39-AF2ECC0FB963}" dt="2018-07-10T16:41:39.600" v="878" actId="478"/>
          <ac:spMkLst>
            <pc:docMk/>
            <pc:sldMk cId="1934867403" sldId="331"/>
            <ac:spMk id="4" creationId="{AF8B60C5-4FAC-984C-81DB-08E4F0E89FA2}"/>
          </ac:spMkLst>
        </pc:spChg>
        <pc:spChg chg="mod">
          <ac:chgData name="McKee, Douglas" userId="9b141435-0a24-4485-8be3-d980333d8d3c" providerId="ADAL" clId="{1BB67D8C-B250-4B4F-8D39-AF2ECC0FB963}" dt="2018-07-10T16:41:30.827" v="874" actId="6549"/>
          <ac:spMkLst>
            <pc:docMk/>
            <pc:sldMk cId="1934867403" sldId="331"/>
            <ac:spMk id="17" creationId="{FDE677CB-8F75-BC4F-B53F-0CC4D296FC3C}"/>
          </ac:spMkLst>
        </pc:spChg>
        <pc:spChg chg="mod">
          <ac:chgData name="McKee, Douglas" userId="9b141435-0a24-4485-8be3-d980333d8d3c" providerId="ADAL" clId="{1BB67D8C-B250-4B4F-8D39-AF2ECC0FB963}" dt="2018-07-10T18:14:25.877" v="958" actId="2085"/>
          <ac:spMkLst>
            <pc:docMk/>
            <pc:sldMk cId="1934867403" sldId="331"/>
            <ac:spMk id="27" creationId="{6EC85FE9-9F43-FC4F-8E24-68DAAEB71A6A}"/>
          </ac:spMkLst>
        </pc:spChg>
        <pc:spChg chg="mod">
          <ac:chgData name="McKee, Douglas" userId="9b141435-0a24-4485-8be3-d980333d8d3c" providerId="ADAL" clId="{1BB67D8C-B250-4B4F-8D39-AF2ECC0FB963}" dt="2018-07-10T18:14:25.877" v="958" actId="2085"/>
          <ac:spMkLst>
            <pc:docMk/>
            <pc:sldMk cId="1934867403" sldId="331"/>
            <ac:spMk id="29" creationId="{88571A1D-029B-7340-9DF2-D11578916910}"/>
          </ac:spMkLst>
        </pc:spChg>
        <pc:spChg chg="mod">
          <ac:chgData name="McKee, Douglas" userId="9b141435-0a24-4485-8be3-d980333d8d3c" providerId="ADAL" clId="{1BB67D8C-B250-4B4F-8D39-AF2ECC0FB963}" dt="2018-07-10T18:14:25.877" v="958" actId="2085"/>
          <ac:spMkLst>
            <pc:docMk/>
            <pc:sldMk cId="1934867403" sldId="331"/>
            <ac:spMk id="30" creationId="{B513DBD9-B42D-0C46-A75E-81DA7099DA74}"/>
          </ac:spMkLst>
        </pc:spChg>
        <pc:grpChg chg="del">
          <ac:chgData name="McKee, Douglas" userId="9b141435-0a24-4485-8be3-d980333d8d3c" providerId="ADAL" clId="{1BB67D8C-B250-4B4F-8D39-AF2ECC0FB963}" dt="2018-07-10T16:42:02.662" v="881" actId="478"/>
          <ac:grpSpMkLst>
            <pc:docMk/>
            <pc:sldMk cId="1934867403" sldId="331"/>
            <ac:grpSpMk id="10" creationId="{493E2B15-DB13-244F-BFF6-CEBA710E17CE}"/>
          </ac:grpSpMkLst>
        </pc:grpChg>
        <pc:grpChg chg="del">
          <ac:chgData name="McKee, Douglas" userId="9b141435-0a24-4485-8be3-d980333d8d3c" providerId="ADAL" clId="{1BB67D8C-B250-4B4F-8D39-AF2ECC0FB963}" dt="2018-07-10T16:41:32.906" v="875" actId="478"/>
          <ac:grpSpMkLst>
            <pc:docMk/>
            <pc:sldMk cId="1934867403" sldId="331"/>
            <ac:grpSpMk id="18" creationId="{7828EC24-E223-9C4C-8BC9-6D27DE9D9BE0}"/>
          </ac:grpSpMkLst>
        </pc:grpChg>
        <pc:grpChg chg="del">
          <ac:chgData name="McKee, Douglas" userId="9b141435-0a24-4485-8be3-d980333d8d3c" providerId="ADAL" clId="{1BB67D8C-B250-4B4F-8D39-AF2ECC0FB963}" dt="2018-07-10T16:41:36.050" v="876" actId="478"/>
          <ac:grpSpMkLst>
            <pc:docMk/>
            <pc:sldMk cId="1934867403" sldId="331"/>
            <ac:grpSpMk id="19" creationId="{0A21D28B-0D5C-E14E-8415-DDB8D225D503}"/>
          </ac:grpSpMkLst>
        </pc:grpChg>
        <pc:picChg chg="del">
          <ac:chgData name="McKee, Douglas" userId="9b141435-0a24-4485-8be3-d980333d8d3c" providerId="ADAL" clId="{1BB67D8C-B250-4B4F-8D39-AF2ECC0FB963}" dt="2018-07-10T16:41:37.321" v="877" actId="478"/>
          <ac:picMkLst>
            <pc:docMk/>
            <pc:sldMk cId="1934867403" sldId="331"/>
            <ac:picMk id="5" creationId="{8B182700-FAD8-5648-AFD8-AC567E24A34F}"/>
          </ac:picMkLst>
        </pc:picChg>
        <pc:picChg chg="mod">
          <ac:chgData name="McKee, Douglas" userId="9b141435-0a24-4485-8be3-d980333d8d3c" providerId="ADAL" clId="{1BB67D8C-B250-4B4F-8D39-AF2ECC0FB963}" dt="2018-07-10T16:42:01.619" v="880"/>
          <ac:picMkLst>
            <pc:docMk/>
            <pc:sldMk cId="1934867403" sldId="331"/>
            <ac:picMk id="21" creationId="{7D498499-14B2-434E-9F6A-6A104DF783D2}"/>
          </ac:picMkLst>
        </pc:picChg>
      </pc:sldChg>
      <pc:sldChg chg="addSp delSp modSp add delAnim modAnim">
        <pc:chgData name="McKee, Douglas" userId="9b141435-0a24-4485-8be3-d980333d8d3c" providerId="ADAL" clId="{1BB67D8C-B250-4B4F-8D39-AF2ECC0FB963}" dt="2018-07-13T01:34:12.867" v="1728"/>
        <pc:sldMkLst>
          <pc:docMk/>
          <pc:sldMk cId="160943478" sldId="332"/>
        </pc:sldMkLst>
        <pc:spChg chg="add del mod">
          <ac:chgData name="McKee, Douglas" userId="9b141435-0a24-4485-8be3-d980333d8d3c" providerId="ADAL" clId="{1BB67D8C-B250-4B4F-8D39-AF2ECC0FB963}" dt="2018-07-13T01:34:11.945" v="1727" actId="478"/>
          <ac:spMkLst>
            <pc:docMk/>
            <pc:sldMk cId="160943478" sldId="332"/>
            <ac:spMk id="3" creationId="{CBFB1EE3-19B7-CA45-A893-30ACB4E278F0}"/>
          </ac:spMkLst>
        </pc:spChg>
        <pc:spChg chg="mod">
          <ac:chgData name="McKee, Douglas" userId="9b141435-0a24-4485-8be3-d980333d8d3c" providerId="ADAL" clId="{1BB67D8C-B250-4B4F-8D39-AF2ECC0FB963}" dt="2018-07-10T18:14:48.885" v="961" actId="2085"/>
          <ac:spMkLst>
            <pc:docMk/>
            <pc:sldMk cId="160943478" sldId="332"/>
            <ac:spMk id="7" creationId="{BFFFC037-5B82-C84B-8B51-5B8A685AFC5E}"/>
          </ac:spMkLst>
        </pc:spChg>
        <pc:spChg chg="mod">
          <ac:chgData name="McKee, Douglas" userId="9b141435-0a24-4485-8be3-d980333d8d3c" providerId="ADAL" clId="{1BB67D8C-B250-4B4F-8D39-AF2ECC0FB963}" dt="2018-07-10T18:14:48.885" v="961" actId="2085"/>
          <ac:spMkLst>
            <pc:docMk/>
            <pc:sldMk cId="160943478" sldId="332"/>
            <ac:spMk id="8" creationId="{CB62F9E3-8DFF-F940-AF08-AD29826B1DCF}"/>
          </ac:spMkLst>
        </pc:spChg>
        <pc:spChg chg="add">
          <ac:chgData name="McKee, Douglas" userId="9b141435-0a24-4485-8be3-d980333d8d3c" providerId="ADAL" clId="{1BB67D8C-B250-4B4F-8D39-AF2ECC0FB963}" dt="2018-07-13T01:34:12.867" v="1728"/>
          <ac:spMkLst>
            <pc:docMk/>
            <pc:sldMk cId="160943478" sldId="332"/>
            <ac:spMk id="9" creationId="{78DDC9D9-B9A7-2C4E-82A2-B260A5AC060A}"/>
          </ac:spMkLst>
        </pc:spChg>
        <pc:spChg chg="del">
          <ac:chgData name="McKee, Douglas" userId="9b141435-0a24-4485-8be3-d980333d8d3c" providerId="ADAL" clId="{1BB67D8C-B250-4B4F-8D39-AF2ECC0FB963}" dt="2018-07-13T01:34:09.866" v="1726" actId="478"/>
          <ac:spMkLst>
            <pc:docMk/>
            <pc:sldMk cId="160943478" sldId="332"/>
            <ac:spMk id="10" creationId="{AEDE2329-ABFB-4542-87B1-019F2594F5FE}"/>
          </ac:spMkLst>
        </pc:spChg>
        <pc:spChg chg="del">
          <ac:chgData name="McKee, Douglas" userId="9b141435-0a24-4485-8be3-d980333d8d3c" providerId="ADAL" clId="{1BB67D8C-B250-4B4F-8D39-AF2ECC0FB963}" dt="2018-07-10T16:43:29.480" v="895" actId="478"/>
          <ac:spMkLst>
            <pc:docMk/>
            <pc:sldMk cId="160943478" sldId="332"/>
            <ac:spMk id="15" creationId="{3EB905B9-9793-5448-9C7B-D7A6A9955861}"/>
          </ac:spMkLst>
        </pc:spChg>
        <pc:grpChg chg="del">
          <ac:chgData name="McKee, Douglas" userId="9b141435-0a24-4485-8be3-d980333d8d3c" providerId="ADAL" clId="{1BB67D8C-B250-4B4F-8D39-AF2ECC0FB963}" dt="2018-07-10T16:43:25.697" v="893" actId="478"/>
          <ac:grpSpMkLst>
            <pc:docMk/>
            <pc:sldMk cId="160943478" sldId="332"/>
            <ac:grpSpMk id="12" creationId="{2E9E1D14-D71D-7C41-8D88-A3304FB0C84E}"/>
          </ac:grpSpMkLst>
        </pc:grpChg>
        <pc:grpChg chg="del">
          <ac:chgData name="McKee, Douglas" userId="9b141435-0a24-4485-8be3-d980333d8d3c" providerId="ADAL" clId="{1BB67D8C-B250-4B4F-8D39-AF2ECC0FB963}" dt="2018-07-10T16:43:30.613" v="896" actId="478"/>
          <ac:grpSpMkLst>
            <pc:docMk/>
            <pc:sldMk cId="160943478" sldId="332"/>
            <ac:grpSpMk id="20" creationId="{77ABC4D8-2391-D54C-A020-02C44EB5F037}"/>
          </ac:grpSpMkLst>
        </pc:grpChg>
        <pc:grpChg chg="del">
          <ac:chgData name="McKee, Douglas" userId="9b141435-0a24-4485-8be3-d980333d8d3c" providerId="ADAL" clId="{1BB67D8C-B250-4B4F-8D39-AF2ECC0FB963}" dt="2018-07-10T16:43:26.897" v="894" actId="478"/>
          <ac:grpSpMkLst>
            <pc:docMk/>
            <pc:sldMk cId="160943478" sldId="332"/>
            <ac:grpSpMk id="27" creationId="{3587A4F4-5254-B641-A521-AC8382EDE0DB}"/>
          </ac:grpSpMkLst>
        </pc:grpChg>
      </pc:sldChg>
      <pc:sldChg chg="addSp delSp modSp add delAnim modAnim">
        <pc:chgData name="McKee, Douglas" userId="9b141435-0a24-4485-8be3-d980333d8d3c" providerId="ADAL" clId="{1BB67D8C-B250-4B4F-8D39-AF2ECC0FB963}" dt="2018-07-13T01:34:03.615" v="1725"/>
        <pc:sldMkLst>
          <pc:docMk/>
          <pc:sldMk cId="1271438766" sldId="333"/>
        </pc:sldMkLst>
        <pc:spChg chg="add del mod">
          <ac:chgData name="McKee, Douglas" userId="9b141435-0a24-4485-8be3-d980333d8d3c" providerId="ADAL" clId="{1BB67D8C-B250-4B4F-8D39-AF2ECC0FB963}" dt="2018-07-13T01:34:02.800" v="1724" actId="478"/>
          <ac:spMkLst>
            <pc:docMk/>
            <pc:sldMk cId="1271438766" sldId="333"/>
            <ac:spMk id="3" creationId="{1623AB19-CDA9-AE49-86F4-B0A4D9489667}"/>
          </ac:spMkLst>
        </pc:spChg>
        <pc:spChg chg="mod">
          <ac:chgData name="McKee, Douglas" userId="9b141435-0a24-4485-8be3-d980333d8d3c" providerId="ADAL" clId="{1BB67D8C-B250-4B4F-8D39-AF2ECC0FB963}" dt="2018-07-10T18:15:18.782" v="962" actId="2085"/>
          <ac:spMkLst>
            <pc:docMk/>
            <pc:sldMk cId="1271438766" sldId="333"/>
            <ac:spMk id="7" creationId="{BFFFC037-5B82-C84B-8B51-5B8A685AFC5E}"/>
          </ac:spMkLst>
        </pc:spChg>
        <pc:spChg chg="mod">
          <ac:chgData name="McKee, Douglas" userId="9b141435-0a24-4485-8be3-d980333d8d3c" providerId="ADAL" clId="{1BB67D8C-B250-4B4F-8D39-AF2ECC0FB963}" dt="2018-07-10T18:15:18.782" v="962" actId="2085"/>
          <ac:spMkLst>
            <pc:docMk/>
            <pc:sldMk cId="1271438766" sldId="333"/>
            <ac:spMk id="8" creationId="{CB62F9E3-8DFF-F940-AF08-AD29826B1DCF}"/>
          </ac:spMkLst>
        </pc:spChg>
        <pc:spChg chg="del">
          <ac:chgData name="McKee, Douglas" userId="9b141435-0a24-4485-8be3-d980333d8d3c" providerId="ADAL" clId="{1BB67D8C-B250-4B4F-8D39-AF2ECC0FB963}" dt="2018-07-13T01:34:00.834" v="1723" actId="478"/>
          <ac:spMkLst>
            <pc:docMk/>
            <pc:sldMk cId="1271438766" sldId="333"/>
            <ac:spMk id="10" creationId="{AEDE2329-ABFB-4542-87B1-019F2594F5FE}"/>
          </ac:spMkLst>
        </pc:spChg>
        <pc:spChg chg="mod">
          <ac:chgData name="McKee, Douglas" userId="9b141435-0a24-4485-8be3-d980333d8d3c" providerId="ADAL" clId="{1BB67D8C-B250-4B4F-8D39-AF2ECC0FB963}" dt="2018-07-10T18:15:21.088" v="963" actId="2085"/>
          <ac:spMkLst>
            <pc:docMk/>
            <pc:sldMk cId="1271438766" sldId="333"/>
            <ac:spMk id="13" creationId="{4C30B7AC-5E00-0241-8691-1883042ED306}"/>
          </ac:spMkLst>
        </pc:spChg>
        <pc:spChg chg="mod">
          <ac:chgData name="McKee, Douglas" userId="9b141435-0a24-4485-8be3-d980333d8d3c" providerId="ADAL" clId="{1BB67D8C-B250-4B4F-8D39-AF2ECC0FB963}" dt="2018-07-10T18:15:21.088" v="963" actId="2085"/>
          <ac:spMkLst>
            <pc:docMk/>
            <pc:sldMk cId="1271438766" sldId="333"/>
            <ac:spMk id="14" creationId="{87CB2F78-19BE-8640-BE2F-7B918B93B89C}"/>
          </ac:spMkLst>
        </pc:spChg>
        <pc:spChg chg="del">
          <ac:chgData name="McKee, Douglas" userId="9b141435-0a24-4485-8be3-d980333d8d3c" providerId="ADAL" clId="{1BB67D8C-B250-4B4F-8D39-AF2ECC0FB963}" dt="2018-07-10T16:43:55.712" v="901" actId="478"/>
          <ac:spMkLst>
            <pc:docMk/>
            <pc:sldMk cId="1271438766" sldId="333"/>
            <ac:spMk id="15" creationId="{3EB905B9-9793-5448-9C7B-D7A6A9955861}"/>
          </ac:spMkLst>
        </pc:spChg>
        <pc:spChg chg="add">
          <ac:chgData name="McKee, Douglas" userId="9b141435-0a24-4485-8be3-d980333d8d3c" providerId="ADAL" clId="{1BB67D8C-B250-4B4F-8D39-AF2ECC0FB963}" dt="2018-07-13T01:34:03.615" v="1725"/>
          <ac:spMkLst>
            <pc:docMk/>
            <pc:sldMk cId="1271438766" sldId="333"/>
            <ac:spMk id="15" creationId="{E426E529-4555-D243-B091-16E8DCC892A6}"/>
          </ac:spMkLst>
        </pc:spChg>
        <pc:grpChg chg="del">
          <ac:chgData name="McKee, Douglas" userId="9b141435-0a24-4485-8be3-d980333d8d3c" providerId="ADAL" clId="{1BB67D8C-B250-4B4F-8D39-AF2ECC0FB963}" dt="2018-07-10T16:43:56.833" v="902" actId="478"/>
          <ac:grpSpMkLst>
            <pc:docMk/>
            <pc:sldMk cId="1271438766" sldId="333"/>
            <ac:grpSpMk id="20" creationId="{77ABC4D8-2391-D54C-A020-02C44EB5F037}"/>
          </ac:grpSpMkLst>
        </pc:grpChg>
        <pc:grpChg chg="del">
          <ac:chgData name="McKee, Douglas" userId="9b141435-0a24-4485-8be3-d980333d8d3c" providerId="ADAL" clId="{1BB67D8C-B250-4B4F-8D39-AF2ECC0FB963}" dt="2018-07-10T16:43:53.524" v="900" actId="478"/>
          <ac:grpSpMkLst>
            <pc:docMk/>
            <pc:sldMk cId="1271438766" sldId="333"/>
            <ac:grpSpMk id="27" creationId="{3587A4F4-5254-B641-A521-AC8382EDE0DB}"/>
          </ac:grpSpMkLst>
        </pc:grpChg>
      </pc:sldChg>
      <pc:sldChg chg="addSp delSp modSp add delAnim modAnim">
        <pc:chgData name="McKee, Douglas" userId="9b141435-0a24-4485-8be3-d980333d8d3c" providerId="ADAL" clId="{1BB67D8C-B250-4B4F-8D39-AF2ECC0FB963}" dt="2018-07-13T01:33:50.968" v="1722"/>
        <pc:sldMkLst>
          <pc:docMk/>
          <pc:sldMk cId="2177237022" sldId="334"/>
        </pc:sldMkLst>
        <pc:spChg chg="add del mod">
          <ac:chgData name="McKee, Douglas" userId="9b141435-0a24-4485-8be3-d980333d8d3c" providerId="ADAL" clId="{1BB67D8C-B250-4B4F-8D39-AF2ECC0FB963}" dt="2018-07-13T01:33:49.956" v="1721" actId="478"/>
          <ac:spMkLst>
            <pc:docMk/>
            <pc:sldMk cId="2177237022" sldId="334"/>
            <ac:spMk id="3" creationId="{EDB93DF6-8351-454E-B7A4-5177E9E203A8}"/>
          </ac:spMkLst>
        </pc:spChg>
        <pc:spChg chg="mod">
          <ac:chgData name="McKee, Douglas" userId="9b141435-0a24-4485-8be3-d980333d8d3c" providerId="ADAL" clId="{1BB67D8C-B250-4B4F-8D39-AF2ECC0FB963}" dt="2018-07-10T18:15:33.820" v="966" actId="2085"/>
          <ac:spMkLst>
            <pc:docMk/>
            <pc:sldMk cId="2177237022" sldId="334"/>
            <ac:spMk id="7" creationId="{BFFFC037-5B82-C84B-8B51-5B8A685AFC5E}"/>
          </ac:spMkLst>
        </pc:spChg>
        <pc:spChg chg="mod">
          <ac:chgData name="McKee, Douglas" userId="9b141435-0a24-4485-8be3-d980333d8d3c" providerId="ADAL" clId="{1BB67D8C-B250-4B4F-8D39-AF2ECC0FB963}" dt="2018-07-10T18:15:33.820" v="966" actId="2085"/>
          <ac:spMkLst>
            <pc:docMk/>
            <pc:sldMk cId="2177237022" sldId="334"/>
            <ac:spMk id="8" creationId="{CB62F9E3-8DFF-F940-AF08-AD29826B1DCF}"/>
          </ac:spMkLst>
        </pc:spChg>
        <pc:spChg chg="del">
          <ac:chgData name="McKee, Douglas" userId="9b141435-0a24-4485-8be3-d980333d8d3c" providerId="ADAL" clId="{1BB67D8C-B250-4B4F-8D39-AF2ECC0FB963}" dt="2018-07-13T01:33:43.048" v="1718" actId="478"/>
          <ac:spMkLst>
            <pc:docMk/>
            <pc:sldMk cId="2177237022" sldId="334"/>
            <ac:spMk id="10" creationId="{AEDE2329-ABFB-4542-87B1-019F2594F5FE}"/>
          </ac:spMkLst>
        </pc:spChg>
        <pc:spChg chg="mod">
          <ac:chgData name="McKee, Douglas" userId="9b141435-0a24-4485-8be3-d980333d8d3c" providerId="ADAL" clId="{1BB67D8C-B250-4B4F-8D39-AF2ECC0FB963}" dt="2018-07-10T18:15:31.336" v="965" actId="2085"/>
          <ac:spMkLst>
            <pc:docMk/>
            <pc:sldMk cId="2177237022" sldId="334"/>
            <ac:spMk id="13" creationId="{4C30B7AC-5E00-0241-8691-1883042ED306}"/>
          </ac:spMkLst>
        </pc:spChg>
        <pc:spChg chg="mod">
          <ac:chgData name="McKee, Douglas" userId="9b141435-0a24-4485-8be3-d980333d8d3c" providerId="ADAL" clId="{1BB67D8C-B250-4B4F-8D39-AF2ECC0FB963}" dt="2018-07-10T18:15:31.336" v="965" actId="2085"/>
          <ac:spMkLst>
            <pc:docMk/>
            <pc:sldMk cId="2177237022" sldId="334"/>
            <ac:spMk id="14" creationId="{87CB2F78-19BE-8640-BE2F-7B918B93B89C}"/>
          </ac:spMkLst>
        </pc:spChg>
        <pc:spChg chg="add">
          <ac:chgData name="McKee, Douglas" userId="9b141435-0a24-4485-8be3-d980333d8d3c" providerId="ADAL" clId="{1BB67D8C-B250-4B4F-8D39-AF2ECC0FB963}" dt="2018-07-13T01:33:50.968" v="1722"/>
          <ac:spMkLst>
            <pc:docMk/>
            <pc:sldMk cId="2177237022" sldId="334"/>
            <ac:spMk id="15" creationId="{5EFA216C-D575-0B42-98B1-37BB3E1C7664}"/>
          </ac:spMkLst>
        </pc:spChg>
        <pc:spChg chg="del">
          <ac:chgData name="McKee, Douglas" userId="9b141435-0a24-4485-8be3-d980333d8d3c" providerId="ADAL" clId="{1BB67D8C-B250-4B4F-8D39-AF2ECC0FB963}" dt="2018-07-10T16:44:07.630" v="903" actId="478"/>
          <ac:spMkLst>
            <pc:docMk/>
            <pc:sldMk cId="2177237022" sldId="334"/>
            <ac:spMk id="15" creationId="{3EB905B9-9793-5448-9C7B-D7A6A9955861}"/>
          </ac:spMkLst>
        </pc:spChg>
        <pc:spChg chg="mod">
          <ac:chgData name="McKee, Douglas" userId="9b141435-0a24-4485-8be3-d980333d8d3c" providerId="ADAL" clId="{1BB67D8C-B250-4B4F-8D39-AF2ECC0FB963}" dt="2018-07-10T18:15:28.907" v="964" actId="2085"/>
          <ac:spMkLst>
            <pc:docMk/>
            <pc:sldMk cId="2177237022" sldId="334"/>
            <ac:spMk id="25" creationId="{C144AE0C-3B41-F34E-8B24-4A628A15CC1B}"/>
          </ac:spMkLst>
        </pc:spChg>
        <pc:spChg chg="mod">
          <ac:chgData name="McKee, Douglas" userId="9b141435-0a24-4485-8be3-d980333d8d3c" providerId="ADAL" clId="{1BB67D8C-B250-4B4F-8D39-AF2ECC0FB963}" dt="2018-07-10T18:15:28.907" v="964" actId="2085"/>
          <ac:spMkLst>
            <pc:docMk/>
            <pc:sldMk cId="2177237022" sldId="334"/>
            <ac:spMk id="26" creationId="{E014CCF5-796B-5841-A8D3-27D6263F0F65}"/>
          </ac:spMkLst>
        </pc:spChg>
        <pc:grpChg chg="del">
          <ac:chgData name="McKee, Douglas" userId="9b141435-0a24-4485-8be3-d980333d8d3c" providerId="ADAL" clId="{1BB67D8C-B250-4B4F-8D39-AF2ECC0FB963}" dt="2018-07-10T16:44:13.667" v="908" actId="478"/>
          <ac:grpSpMkLst>
            <pc:docMk/>
            <pc:sldMk cId="2177237022" sldId="334"/>
            <ac:grpSpMk id="20" creationId="{77ABC4D8-2391-D54C-A020-02C44EB5F037}"/>
          </ac:grpSpMkLst>
        </pc:grpChg>
      </pc:sldChg>
      <pc:sldChg chg="addSp delSp modSp add delAnim modAnim">
        <pc:chgData name="McKee, Douglas" userId="9b141435-0a24-4485-8be3-d980333d8d3c" providerId="ADAL" clId="{1BB67D8C-B250-4B4F-8D39-AF2ECC0FB963}" dt="2018-07-13T01:33:33.651" v="1717"/>
        <pc:sldMkLst>
          <pc:docMk/>
          <pc:sldMk cId="14010617" sldId="335"/>
        </pc:sldMkLst>
        <pc:spChg chg="add del mod">
          <ac:chgData name="McKee, Douglas" userId="9b141435-0a24-4485-8be3-d980333d8d3c" providerId="ADAL" clId="{1BB67D8C-B250-4B4F-8D39-AF2ECC0FB963}" dt="2018-07-13T01:33:32.557" v="1716" actId="478"/>
          <ac:spMkLst>
            <pc:docMk/>
            <pc:sldMk cId="14010617" sldId="335"/>
            <ac:spMk id="3" creationId="{53E9E952-0051-6E40-B24A-1228DE88C044}"/>
          </ac:spMkLst>
        </pc:spChg>
        <pc:spChg chg="mod">
          <ac:chgData name="McKee, Douglas" userId="9b141435-0a24-4485-8be3-d980333d8d3c" providerId="ADAL" clId="{1BB67D8C-B250-4B4F-8D39-AF2ECC0FB963}" dt="2018-07-10T18:16:07.484" v="967" actId="2085"/>
          <ac:spMkLst>
            <pc:docMk/>
            <pc:sldMk cId="14010617" sldId="335"/>
            <ac:spMk id="7" creationId="{BFFFC037-5B82-C84B-8B51-5B8A685AFC5E}"/>
          </ac:spMkLst>
        </pc:spChg>
        <pc:spChg chg="mod">
          <ac:chgData name="McKee, Douglas" userId="9b141435-0a24-4485-8be3-d980333d8d3c" providerId="ADAL" clId="{1BB67D8C-B250-4B4F-8D39-AF2ECC0FB963}" dt="2018-07-10T18:16:07.484" v="967" actId="2085"/>
          <ac:spMkLst>
            <pc:docMk/>
            <pc:sldMk cId="14010617" sldId="335"/>
            <ac:spMk id="8" creationId="{CB62F9E3-8DFF-F940-AF08-AD29826B1DCF}"/>
          </ac:spMkLst>
        </pc:spChg>
        <pc:spChg chg="del">
          <ac:chgData name="McKee, Douglas" userId="9b141435-0a24-4485-8be3-d980333d8d3c" providerId="ADAL" clId="{1BB67D8C-B250-4B4F-8D39-AF2ECC0FB963}" dt="2018-07-13T01:33:29.893" v="1715" actId="478"/>
          <ac:spMkLst>
            <pc:docMk/>
            <pc:sldMk cId="14010617" sldId="335"/>
            <ac:spMk id="10" creationId="{AEDE2329-ABFB-4542-87B1-019F2594F5FE}"/>
          </ac:spMkLst>
        </pc:spChg>
        <pc:spChg chg="mod">
          <ac:chgData name="McKee, Douglas" userId="9b141435-0a24-4485-8be3-d980333d8d3c" providerId="ADAL" clId="{1BB67D8C-B250-4B4F-8D39-AF2ECC0FB963}" dt="2018-07-10T18:16:09.516" v="968" actId="2085"/>
          <ac:spMkLst>
            <pc:docMk/>
            <pc:sldMk cId="14010617" sldId="335"/>
            <ac:spMk id="13" creationId="{4C30B7AC-5E00-0241-8691-1883042ED306}"/>
          </ac:spMkLst>
        </pc:spChg>
        <pc:spChg chg="mod">
          <ac:chgData name="McKee, Douglas" userId="9b141435-0a24-4485-8be3-d980333d8d3c" providerId="ADAL" clId="{1BB67D8C-B250-4B4F-8D39-AF2ECC0FB963}" dt="2018-07-10T18:16:09.516" v="968" actId="2085"/>
          <ac:spMkLst>
            <pc:docMk/>
            <pc:sldMk cId="14010617" sldId="335"/>
            <ac:spMk id="14" creationId="{87CB2F78-19BE-8640-BE2F-7B918B93B89C}"/>
          </ac:spMkLst>
        </pc:spChg>
        <pc:spChg chg="add del mod">
          <ac:chgData name="McKee, Douglas" userId="9b141435-0a24-4485-8be3-d980333d8d3c" providerId="ADAL" clId="{1BB67D8C-B250-4B4F-8D39-AF2ECC0FB963}" dt="2018-07-13T01:33:27.486" v="1714"/>
          <ac:spMkLst>
            <pc:docMk/>
            <pc:sldMk cId="14010617" sldId="335"/>
            <ac:spMk id="16" creationId="{4FD16099-5405-754C-8276-19990A199B70}"/>
          </ac:spMkLst>
        </pc:spChg>
        <pc:spChg chg="add">
          <ac:chgData name="McKee, Douglas" userId="9b141435-0a24-4485-8be3-d980333d8d3c" providerId="ADAL" clId="{1BB67D8C-B250-4B4F-8D39-AF2ECC0FB963}" dt="2018-07-13T01:33:33.651" v="1717"/>
          <ac:spMkLst>
            <pc:docMk/>
            <pc:sldMk cId="14010617" sldId="335"/>
            <ac:spMk id="17" creationId="{3A16BAAD-7F86-004B-B71D-1CDC88A9DC44}"/>
          </ac:spMkLst>
        </pc:spChg>
        <pc:spChg chg="mod">
          <ac:chgData name="McKee, Douglas" userId="9b141435-0a24-4485-8be3-d980333d8d3c" providerId="ADAL" clId="{1BB67D8C-B250-4B4F-8D39-AF2ECC0FB963}" dt="2018-07-10T18:16:12.624" v="969" actId="2085"/>
          <ac:spMkLst>
            <pc:docMk/>
            <pc:sldMk cId="14010617" sldId="335"/>
            <ac:spMk id="25" creationId="{C144AE0C-3B41-F34E-8B24-4A628A15CC1B}"/>
          </ac:spMkLst>
        </pc:spChg>
        <pc:spChg chg="mod">
          <ac:chgData name="McKee, Douglas" userId="9b141435-0a24-4485-8be3-d980333d8d3c" providerId="ADAL" clId="{1BB67D8C-B250-4B4F-8D39-AF2ECC0FB963}" dt="2018-07-10T18:16:12.624" v="969" actId="2085"/>
          <ac:spMkLst>
            <pc:docMk/>
            <pc:sldMk cId="14010617" sldId="335"/>
            <ac:spMk id="26" creationId="{E014CCF5-796B-5841-A8D3-27D6263F0F65}"/>
          </ac:spMkLst>
        </pc:spChg>
        <pc:grpChg chg="del">
          <ac:chgData name="McKee, Douglas" userId="9b141435-0a24-4485-8be3-d980333d8d3c" providerId="ADAL" clId="{1BB67D8C-B250-4B4F-8D39-AF2ECC0FB963}" dt="2018-07-10T16:44:25.519" v="910" actId="478"/>
          <ac:grpSpMkLst>
            <pc:docMk/>
            <pc:sldMk cId="14010617" sldId="335"/>
            <ac:grpSpMk id="20" creationId="{77ABC4D8-2391-D54C-A020-02C44EB5F037}"/>
          </ac:grpSpMkLst>
        </pc:grpChg>
      </pc:sldChg>
      <pc:sldChg chg="modSp add modAnim">
        <pc:chgData name="McKee, Douglas" userId="9b141435-0a24-4485-8be3-d980333d8d3c" providerId="ADAL" clId="{1BB67D8C-B250-4B4F-8D39-AF2ECC0FB963}" dt="2018-07-13T01:31:45.865" v="1700" actId="20577"/>
        <pc:sldMkLst>
          <pc:docMk/>
          <pc:sldMk cId="2435734220" sldId="336"/>
        </pc:sldMkLst>
        <pc:spChg chg="mod">
          <ac:chgData name="McKee, Douglas" userId="9b141435-0a24-4485-8be3-d980333d8d3c" providerId="ADAL" clId="{1BB67D8C-B250-4B4F-8D39-AF2ECC0FB963}" dt="2018-07-10T18:16:23.545" v="970" actId="2085"/>
          <ac:spMkLst>
            <pc:docMk/>
            <pc:sldMk cId="2435734220" sldId="336"/>
            <ac:spMk id="7" creationId="{BFFFC037-5B82-C84B-8B51-5B8A685AFC5E}"/>
          </ac:spMkLst>
        </pc:spChg>
        <pc:spChg chg="mod">
          <ac:chgData name="McKee, Douglas" userId="9b141435-0a24-4485-8be3-d980333d8d3c" providerId="ADAL" clId="{1BB67D8C-B250-4B4F-8D39-AF2ECC0FB963}" dt="2018-07-10T18:16:23.545" v="970" actId="2085"/>
          <ac:spMkLst>
            <pc:docMk/>
            <pc:sldMk cId="2435734220" sldId="336"/>
            <ac:spMk id="8" creationId="{CB62F9E3-8DFF-F940-AF08-AD29826B1DCF}"/>
          </ac:spMkLst>
        </pc:spChg>
        <pc:spChg chg="mod">
          <ac:chgData name="McKee, Douglas" userId="9b141435-0a24-4485-8be3-d980333d8d3c" providerId="ADAL" clId="{1BB67D8C-B250-4B4F-8D39-AF2ECC0FB963}" dt="2018-07-13T01:31:45.865" v="1700" actId="20577"/>
          <ac:spMkLst>
            <pc:docMk/>
            <pc:sldMk cId="2435734220" sldId="336"/>
            <ac:spMk id="10" creationId="{AEDE2329-ABFB-4542-87B1-019F2594F5FE}"/>
          </ac:spMkLst>
        </pc:spChg>
        <pc:spChg chg="mod">
          <ac:chgData name="McKee, Douglas" userId="9b141435-0a24-4485-8be3-d980333d8d3c" providerId="ADAL" clId="{1BB67D8C-B250-4B4F-8D39-AF2ECC0FB963}" dt="2018-07-10T18:16:25.577" v="971" actId="2085"/>
          <ac:spMkLst>
            <pc:docMk/>
            <pc:sldMk cId="2435734220" sldId="336"/>
            <ac:spMk id="13" creationId="{4C30B7AC-5E00-0241-8691-1883042ED306}"/>
          </ac:spMkLst>
        </pc:spChg>
        <pc:spChg chg="mod">
          <ac:chgData name="McKee, Douglas" userId="9b141435-0a24-4485-8be3-d980333d8d3c" providerId="ADAL" clId="{1BB67D8C-B250-4B4F-8D39-AF2ECC0FB963}" dt="2018-07-10T18:16:25.577" v="971" actId="2085"/>
          <ac:spMkLst>
            <pc:docMk/>
            <pc:sldMk cId="2435734220" sldId="336"/>
            <ac:spMk id="14" creationId="{87CB2F78-19BE-8640-BE2F-7B918B93B89C}"/>
          </ac:spMkLst>
        </pc:spChg>
        <pc:spChg chg="mod">
          <ac:chgData name="McKee, Douglas" userId="9b141435-0a24-4485-8be3-d980333d8d3c" providerId="ADAL" clId="{1BB67D8C-B250-4B4F-8D39-AF2ECC0FB963}" dt="2018-07-10T18:16:34.302" v="973" actId="2085"/>
          <ac:spMkLst>
            <pc:docMk/>
            <pc:sldMk cId="2435734220" sldId="336"/>
            <ac:spMk id="17" creationId="{E4087DEF-3FDB-4C4E-940F-93A35A5B42DE}"/>
          </ac:spMkLst>
        </pc:spChg>
        <pc:spChg chg="mod">
          <ac:chgData name="McKee, Douglas" userId="9b141435-0a24-4485-8be3-d980333d8d3c" providerId="ADAL" clId="{1BB67D8C-B250-4B4F-8D39-AF2ECC0FB963}" dt="2018-07-10T18:16:34.302" v="973" actId="2085"/>
          <ac:spMkLst>
            <pc:docMk/>
            <pc:sldMk cId="2435734220" sldId="336"/>
            <ac:spMk id="18" creationId="{E6E228DA-16C5-A640-8B85-07E4510FEF98}"/>
          </ac:spMkLst>
        </pc:spChg>
        <pc:spChg chg="mod">
          <ac:chgData name="McKee, Douglas" userId="9b141435-0a24-4485-8be3-d980333d8d3c" providerId="ADAL" clId="{1BB67D8C-B250-4B4F-8D39-AF2ECC0FB963}" dt="2018-07-10T18:16:34.302" v="973" actId="2085"/>
          <ac:spMkLst>
            <pc:docMk/>
            <pc:sldMk cId="2435734220" sldId="336"/>
            <ac:spMk id="19" creationId="{B8913A20-C023-954C-B1C0-75917CE992DA}"/>
          </ac:spMkLst>
        </pc:spChg>
        <pc:spChg chg="mod">
          <ac:chgData name="McKee, Douglas" userId="9b141435-0a24-4485-8be3-d980333d8d3c" providerId="ADAL" clId="{1BB67D8C-B250-4B4F-8D39-AF2ECC0FB963}" dt="2018-07-10T18:16:28.742" v="972" actId="2085"/>
          <ac:spMkLst>
            <pc:docMk/>
            <pc:sldMk cId="2435734220" sldId="336"/>
            <ac:spMk id="25" creationId="{C144AE0C-3B41-F34E-8B24-4A628A15CC1B}"/>
          </ac:spMkLst>
        </pc:spChg>
        <pc:spChg chg="mod">
          <ac:chgData name="McKee, Douglas" userId="9b141435-0a24-4485-8be3-d980333d8d3c" providerId="ADAL" clId="{1BB67D8C-B250-4B4F-8D39-AF2ECC0FB963}" dt="2018-07-10T18:59:30.508" v="981" actId="20577"/>
          <ac:spMkLst>
            <pc:docMk/>
            <pc:sldMk cId="2435734220" sldId="336"/>
            <ac:spMk id="26" creationId="{E014CCF5-796B-5841-A8D3-27D6263F0F65}"/>
          </ac:spMkLst>
        </pc:spChg>
        <pc:picChg chg="mod">
          <ac:chgData name="McKee, Douglas" userId="9b141435-0a24-4485-8be3-d980333d8d3c" providerId="ADAL" clId="{1BB67D8C-B250-4B4F-8D39-AF2ECC0FB963}" dt="2018-07-13T01:29:01.338" v="1481" actId="1076"/>
          <ac:picMkLst>
            <pc:docMk/>
            <pc:sldMk cId="2435734220" sldId="336"/>
            <ac:picMk id="4" creationId="{A78425AD-18E8-0C4F-A5D9-D730347DB7C0}"/>
          </ac:picMkLst>
        </pc:picChg>
      </pc:sldChg>
      <pc:sldChg chg="modSp add">
        <pc:chgData name="McKee, Douglas" userId="9b141435-0a24-4485-8be3-d980333d8d3c" providerId="ADAL" clId="{1BB67D8C-B250-4B4F-8D39-AF2ECC0FB963}" dt="2018-07-11T13:58:27.793" v="985" actId="20577"/>
        <pc:sldMkLst>
          <pc:docMk/>
          <pc:sldMk cId="1841843927" sldId="337"/>
        </pc:sldMkLst>
        <pc:spChg chg="mod">
          <ac:chgData name="McKee, Douglas" userId="9b141435-0a24-4485-8be3-d980333d8d3c" providerId="ADAL" clId="{1BB67D8C-B250-4B4F-8D39-AF2ECC0FB963}" dt="2018-07-11T13:58:27.793" v="985" actId="20577"/>
          <ac:spMkLst>
            <pc:docMk/>
            <pc:sldMk cId="1841843927" sldId="337"/>
            <ac:spMk id="2" creationId="{DD9ED394-A69F-9349-9D2E-CB9259EABD7A}"/>
          </ac:spMkLst>
        </pc:spChg>
      </pc:sldChg>
      <pc:sldChg chg="modSp add">
        <pc:chgData name="McKee, Douglas" userId="9b141435-0a24-4485-8be3-d980333d8d3c" providerId="ADAL" clId="{1BB67D8C-B250-4B4F-8D39-AF2ECC0FB963}" dt="2018-07-12T18:34:29.703" v="1031" actId="1076"/>
        <pc:sldMkLst>
          <pc:docMk/>
          <pc:sldMk cId="4016427899" sldId="338"/>
        </pc:sldMkLst>
        <pc:spChg chg="mod">
          <ac:chgData name="McKee, Douglas" userId="9b141435-0a24-4485-8be3-d980333d8d3c" providerId="ADAL" clId="{1BB67D8C-B250-4B4F-8D39-AF2ECC0FB963}" dt="2018-07-12T18:32:22.940" v="990" actId="20577"/>
          <ac:spMkLst>
            <pc:docMk/>
            <pc:sldMk cId="4016427899" sldId="338"/>
            <ac:spMk id="2" creationId="{002F630F-FBCF-0A43-AB3A-4986CA695E47}"/>
          </ac:spMkLst>
        </pc:spChg>
        <pc:spChg chg="mod">
          <ac:chgData name="McKee, Douglas" userId="9b141435-0a24-4485-8be3-d980333d8d3c" providerId="ADAL" clId="{1BB67D8C-B250-4B4F-8D39-AF2ECC0FB963}" dt="2018-07-12T18:34:29.703" v="1031" actId="1076"/>
          <ac:spMkLst>
            <pc:docMk/>
            <pc:sldMk cId="4016427899" sldId="338"/>
            <ac:spMk id="3" creationId="{C9E4AFA9-BC03-F147-8C00-ADBDCC656577}"/>
          </ac:spMkLst>
        </pc:spChg>
      </pc:sldChg>
      <pc:sldChg chg="add">
        <pc:chgData name="McKee, Douglas" userId="9b141435-0a24-4485-8be3-d980333d8d3c" providerId="ADAL" clId="{1BB67D8C-B250-4B4F-8D39-AF2ECC0FB963}" dt="2018-07-17T23:53:00.215" v="1769"/>
        <pc:sldMkLst>
          <pc:docMk/>
          <pc:sldMk cId="806447984" sldId="339"/>
        </pc:sldMkLst>
      </pc:sldChg>
      <pc:sldChg chg="add">
        <pc:chgData name="McKee, Douglas" userId="9b141435-0a24-4485-8be3-d980333d8d3c" providerId="ADAL" clId="{1BB67D8C-B250-4B4F-8D39-AF2ECC0FB963}" dt="2018-07-17T23:54:34.766" v="1771"/>
        <pc:sldMkLst>
          <pc:docMk/>
          <pc:sldMk cId="1202275247" sldId="340"/>
        </pc:sldMkLst>
      </pc:sldChg>
      <pc:sldMasterChg chg="setBg">
        <pc:chgData name="McKee, Douglas" userId="9b141435-0a24-4485-8be3-d980333d8d3c" providerId="ADAL" clId="{1BB67D8C-B250-4B4F-8D39-AF2ECC0FB963}" dt="2018-07-10T16:59:20.572" v="913"/>
        <pc:sldMasterMkLst>
          <pc:docMk/>
          <pc:sldMasterMk cId="214665184" sldId="2147483870"/>
        </pc:sldMasterMkLst>
      </pc:sldMasterChg>
    </pc:docChg>
  </pc:docChgLst>
  <pc:docChgLst>
    <pc:chgData name="McKee, Douglas" userId="9b141435-0a24-4485-8be3-d980333d8d3c" providerId="ADAL" clId="{A44578BB-9D81-234E-AEC6-10D12CC3F1E3}"/>
    <pc:docChg chg="undo custSel addSld delSld modSld sldOrd">
      <pc:chgData name="McKee, Douglas" userId="9b141435-0a24-4485-8be3-d980333d8d3c" providerId="ADAL" clId="{A44578BB-9D81-234E-AEC6-10D12CC3F1E3}" dt="2018-06-18T15:04:35.432" v="2671" actId="20577"/>
      <pc:docMkLst>
        <pc:docMk/>
      </pc:docMkLst>
      <pc:sldChg chg="modSp">
        <pc:chgData name="McKee, Douglas" userId="9b141435-0a24-4485-8be3-d980333d8d3c" providerId="ADAL" clId="{A44578BB-9D81-234E-AEC6-10D12CC3F1E3}" dt="2018-06-07T04:45:33.075" v="1" actId="27636"/>
        <pc:sldMkLst>
          <pc:docMk/>
          <pc:sldMk cId="2861189027" sldId="256"/>
        </pc:sldMkLst>
        <pc:spChg chg="mod">
          <ac:chgData name="McKee, Douglas" userId="9b141435-0a24-4485-8be3-d980333d8d3c" providerId="ADAL" clId="{A44578BB-9D81-234E-AEC6-10D12CC3F1E3}" dt="2018-06-07T04:45:33.075" v="1" actId="27636"/>
          <ac:spMkLst>
            <pc:docMk/>
            <pc:sldMk cId="2861189027" sldId="256"/>
            <ac:spMk id="2" creationId="{83DD54BC-C142-F247-84C5-C664C83A740D}"/>
          </ac:spMkLst>
        </pc:spChg>
      </pc:sldChg>
      <pc:sldChg chg="addSp delSp modSp">
        <pc:chgData name="McKee, Douglas" userId="9b141435-0a24-4485-8be3-d980333d8d3c" providerId="ADAL" clId="{A44578BB-9D81-234E-AEC6-10D12CC3F1E3}" dt="2018-06-18T14:37:53.402" v="2588" actId="1076"/>
        <pc:sldMkLst>
          <pc:docMk/>
          <pc:sldMk cId="1364752427" sldId="257"/>
        </pc:sldMkLst>
        <pc:spChg chg="mod">
          <ac:chgData name="McKee, Douglas" userId="9b141435-0a24-4485-8be3-d980333d8d3c" providerId="ADAL" clId="{A44578BB-9D81-234E-AEC6-10D12CC3F1E3}" dt="2018-06-13T01:34:45.644" v="550" actId="20577"/>
          <ac:spMkLst>
            <pc:docMk/>
            <pc:sldMk cId="1364752427" sldId="257"/>
            <ac:spMk id="3" creationId="{25EB1FC0-E56B-CC45-8240-376F98D42650}"/>
          </ac:spMkLst>
        </pc:spChg>
        <pc:picChg chg="add del mod">
          <ac:chgData name="McKee, Douglas" userId="9b141435-0a24-4485-8be3-d980333d8d3c" providerId="ADAL" clId="{A44578BB-9D81-234E-AEC6-10D12CC3F1E3}" dt="2018-06-18T14:37:51.286" v="2587" actId="478"/>
          <ac:picMkLst>
            <pc:docMk/>
            <pc:sldMk cId="1364752427" sldId="257"/>
            <ac:picMk id="5" creationId="{F3D3C90B-8E1F-D847-99FE-B67CB3AED19A}"/>
          </ac:picMkLst>
        </pc:picChg>
        <pc:picChg chg="add mod">
          <ac:chgData name="McKee, Douglas" userId="9b141435-0a24-4485-8be3-d980333d8d3c" providerId="ADAL" clId="{A44578BB-9D81-234E-AEC6-10D12CC3F1E3}" dt="2018-06-18T14:33:53.077" v="2584" actId="1076"/>
          <ac:picMkLst>
            <pc:docMk/>
            <pc:sldMk cId="1364752427" sldId="257"/>
            <ac:picMk id="7" creationId="{6DF55C29-3B6F-4144-802E-F687DB2C291D}"/>
          </ac:picMkLst>
        </pc:picChg>
        <pc:picChg chg="add mod">
          <ac:chgData name="McKee, Douglas" userId="9b141435-0a24-4485-8be3-d980333d8d3c" providerId="ADAL" clId="{A44578BB-9D81-234E-AEC6-10D12CC3F1E3}" dt="2018-06-18T14:37:53.402" v="2588" actId="1076"/>
          <ac:picMkLst>
            <pc:docMk/>
            <pc:sldMk cId="1364752427" sldId="257"/>
            <ac:picMk id="9" creationId="{C84A8C89-B731-1643-B63F-C0DC8D51BFFB}"/>
          </ac:picMkLst>
        </pc:picChg>
      </pc:sldChg>
      <pc:sldChg chg="addSp modSp">
        <pc:chgData name="McKee, Douglas" userId="9b141435-0a24-4485-8be3-d980333d8d3c" providerId="ADAL" clId="{A44578BB-9D81-234E-AEC6-10D12CC3F1E3}" dt="2018-06-18T14:39:37.337" v="2605" actId="20577"/>
        <pc:sldMkLst>
          <pc:docMk/>
          <pc:sldMk cId="1364537395" sldId="258"/>
        </pc:sldMkLst>
        <pc:spChg chg="mod">
          <ac:chgData name="McKee, Douglas" userId="9b141435-0a24-4485-8be3-d980333d8d3c" providerId="ADAL" clId="{A44578BB-9D81-234E-AEC6-10D12CC3F1E3}" dt="2018-06-18T14:39:37.337" v="2605" actId="20577"/>
          <ac:spMkLst>
            <pc:docMk/>
            <pc:sldMk cId="1364537395" sldId="258"/>
            <ac:spMk id="3" creationId="{D168079B-4B37-224C-8E1F-D3C3432D7FD4}"/>
          </ac:spMkLst>
        </pc:spChg>
        <pc:picChg chg="add mod">
          <ac:chgData name="McKee, Douglas" userId="9b141435-0a24-4485-8be3-d980333d8d3c" providerId="ADAL" clId="{A44578BB-9D81-234E-AEC6-10D12CC3F1E3}" dt="2018-06-15T22:35:33.196" v="1503" actId="14100"/>
          <ac:picMkLst>
            <pc:docMk/>
            <pc:sldMk cId="1364537395" sldId="258"/>
            <ac:picMk id="5" creationId="{498CC646-1754-8B43-8E4D-25052A0BE14A}"/>
          </ac:picMkLst>
        </pc:picChg>
      </pc:sldChg>
      <pc:sldChg chg="addSp modSp">
        <pc:chgData name="McKee, Douglas" userId="9b141435-0a24-4485-8be3-d980333d8d3c" providerId="ADAL" clId="{A44578BB-9D81-234E-AEC6-10D12CC3F1E3}" dt="2018-06-12T01:46:15.666" v="488" actId="20577"/>
        <pc:sldMkLst>
          <pc:docMk/>
          <pc:sldMk cId="2635389629" sldId="259"/>
        </pc:sldMkLst>
        <pc:spChg chg="mod">
          <ac:chgData name="McKee, Douglas" userId="9b141435-0a24-4485-8be3-d980333d8d3c" providerId="ADAL" clId="{A44578BB-9D81-234E-AEC6-10D12CC3F1E3}" dt="2018-06-12T01:46:15.666" v="488" actId="20577"/>
          <ac:spMkLst>
            <pc:docMk/>
            <pc:sldMk cId="2635389629" sldId="259"/>
            <ac:spMk id="3" creationId="{D05DD14A-5C0E-7944-8414-26EABC5A0A4D}"/>
          </ac:spMkLst>
        </pc:spChg>
        <pc:picChg chg="add mod">
          <ac:chgData name="McKee, Douglas" userId="9b141435-0a24-4485-8be3-d980333d8d3c" providerId="ADAL" clId="{A44578BB-9D81-234E-AEC6-10D12CC3F1E3}" dt="2018-06-12T00:40:33.369" v="338" actId="1076"/>
          <ac:picMkLst>
            <pc:docMk/>
            <pc:sldMk cId="2635389629" sldId="259"/>
            <ac:picMk id="5" creationId="{C664A8D3-176A-6C49-B91A-560DBD48DFAF}"/>
          </ac:picMkLst>
        </pc:picChg>
      </pc:sldChg>
      <pc:sldChg chg="modSp">
        <pc:chgData name="McKee, Douglas" userId="9b141435-0a24-4485-8be3-d980333d8d3c" providerId="ADAL" clId="{A44578BB-9D81-234E-AEC6-10D12CC3F1E3}" dt="2018-06-17T21:20:00.445" v="2199" actId="20577"/>
        <pc:sldMkLst>
          <pc:docMk/>
          <pc:sldMk cId="1694685088" sldId="261"/>
        </pc:sldMkLst>
        <pc:spChg chg="mod">
          <ac:chgData name="McKee, Douglas" userId="9b141435-0a24-4485-8be3-d980333d8d3c" providerId="ADAL" clId="{A44578BB-9D81-234E-AEC6-10D12CC3F1E3}" dt="2018-06-17T21:20:00.445" v="2199" actId="20577"/>
          <ac:spMkLst>
            <pc:docMk/>
            <pc:sldMk cId="1694685088" sldId="261"/>
            <ac:spMk id="3" creationId="{B0B71383-73D3-AC4B-A28F-5D93E1A1834E}"/>
          </ac:spMkLst>
        </pc:spChg>
      </pc:sldChg>
      <pc:sldChg chg="addSp modSp modTransition modAnim modNotesTx">
        <pc:chgData name="McKee, Douglas" userId="9b141435-0a24-4485-8be3-d980333d8d3c" providerId="ADAL" clId="{A44578BB-9D81-234E-AEC6-10D12CC3F1E3}" dt="2018-06-13T01:52:07.417" v="803" actId="20577"/>
        <pc:sldMkLst>
          <pc:docMk/>
          <pc:sldMk cId="1850550979" sldId="262"/>
        </pc:sldMkLst>
        <pc:spChg chg="mod">
          <ac:chgData name="McKee, Douglas" userId="9b141435-0a24-4485-8be3-d980333d8d3c" providerId="ADAL" clId="{A44578BB-9D81-234E-AEC6-10D12CC3F1E3}" dt="2018-06-12T00:45:35.441" v="348" actId="14100"/>
          <ac:spMkLst>
            <pc:docMk/>
            <pc:sldMk cId="1850550979" sldId="262"/>
            <ac:spMk id="2" creationId="{C9918339-EDAD-2946-8E2F-8B8473015871}"/>
          </ac:spMkLst>
        </pc:spChg>
        <pc:spChg chg="mod">
          <ac:chgData name="McKee, Douglas" userId="9b141435-0a24-4485-8be3-d980333d8d3c" providerId="ADAL" clId="{A44578BB-9D81-234E-AEC6-10D12CC3F1E3}" dt="2018-06-13T01:14:17.176" v="536" actId="14100"/>
          <ac:spMkLst>
            <pc:docMk/>
            <pc:sldMk cId="1850550979" sldId="262"/>
            <ac:spMk id="3" creationId="{CF4B9D82-7008-6A4F-BCF3-D29E8CE9FCC9}"/>
          </ac:spMkLst>
        </pc:spChg>
        <pc:picChg chg="add mod">
          <ac:chgData name="McKee, Douglas" userId="9b141435-0a24-4485-8be3-d980333d8d3c" providerId="ADAL" clId="{A44578BB-9D81-234E-AEC6-10D12CC3F1E3}" dt="2018-06-12T00:45:38.926" v="349" actId="1076"/>
          <ac:picMkLst>
            <pc:docMk/>
            <pc:sldMk cId="1850550979" sldId="262"/>
            <ac:picMk id="5" creationId="{BA78A5A9-9BF5-C24D-86D7-4EF70ECBB460}"/>
          </ac:picMkLst>
        </pc:picChg>
      </pc:sldChg>
      <pc:sldChg chg="addSp modSp ord modTransition modAnim">
        <pc:chgData name="McKee, Douglas" userId="9b141435-0a24-4485-8be3-d980333d8d3c" providerId="ADAL" clId="{A44578BB-9D81-234E-AEC6-10D12CC3F1E3}" dt="2018-06-15T22:35:10.457" v="1496" actId="20577"/>
        <pc:sldMkLst>
          <pc:docMk/>
          <pc:sldMk cId="2552804560" sldId="263"/>
        </pc:sldMkLst>
        <pc:spChg chg="mod">
          <ac:chgData name="McKee, Douglas" userId="9b141435-0a24-4485-8be3-d980333d8d3c" providerId="ADAL" clId="{A44578BB-9D81-234E-AEC6-10D12CC3F1E3}" dt="2018-06-15T22:35:10.457" v="1496" actId="20577"/>
          <ac:spMkLst>
            <pc:docMk/>
            <pc:sldMk cId="2552804560" sldId="263"/>
            <ac:spMk id="2" creationId="{D5346D3D-E21B-D144-9E36-0996E967C122}"/>
          </ac:spMkLst>
        </pc:spChg>
        <pc:spChg chg="add mod">
          <ac:chgData name="McKee, Douglas" userId="9b141435-0a24-4485-8be3-d980333d8d3c" providerId="ADAL" clId="{A44578BB-9D81-234E-AEC6-10D12CC3F1E3}" dt="2018-06-15T01:50:08.574" v="1145" actId="14100"/>
          <ac:spMkLst>
            <pc:docMk/>
            <pc:sldMk cId="2552804560" sldId="263"/>
            <ac:spMk id="3" creationId="{FB5AA08A-5ADE-D049-BD46-1398201B1F7E}"/>
          </ac:spMkLst>
        </pc:spChg>
        <pc:grpChg chg="add mod">
          <ac:chgData name="McKee, Douglas" userId="9b141435-0a24-4485-8be3-d980333d8d3c" providerId="ADAL" clId="{A44578BB-9D81-234E-AEC6-10D12CC3F1E3}" dt="2018-06-13T02:09:33.327" v="837" actId="1076"/>
          <ac:grpSpMkLst>
            <pc:docMk/>
            <pc:sldMk cId="2552804560" sldId="263"/>
            <ac:grpSpMk id="6" creationId="{2DB7F074-7F67-D04F-8564-4FAFDC1F8B9B}"/>
          </ac:grpSpMkLst>
        </pc:grpChg>
        <pc:picChg chg="add mod modCrop">
          <ac:chgData name="McKee, Douglas" userId="9b141435-0a24-4485-8be3-d980333d8d3c" providerId="ADAL" clId="{A44578BB-9D81-234E-AEC6-10D12CC3F1E3}" dt="2018-06-13T02:09:30.071" v="836" actId="164"/>
          <ac:picMkLst>
            <pc:docMk/>
            <pc:sldMk cId="2552804560" sldId="263"/>
            <ac:picMk id="4" creationId="{AAEE06E2-0A0A-5249-95A6-26B8FA9647A7}"/>
          </ac:picMkLst>
        </pc:picChg>
      </pc:sldChg>
      <pc:sldChg chg="modSp">
        <pc:chgData name="McKee, Douglas" userId="9b141435-0a24-4485-8be3-d980333d8d3c" providerId="ADAL" clId="{A44578BB-9D81-234E-AEC6-10D12CC3F1E3}" dt="2018-06-17T14:57:44.608" v="1886" actId="5793"/>
        <pc:sldMkLst>
          <pc:docMk/>
          <pc:sldMk cId="3752064859" sldId="266"/>
        </pc:sldMkLst>
        <pc:spChg chg="mod">
          <ac:chgData name="McKee, Douglas" userId="9b141435-0a24-4485-8be3-d980333d8d3c" providerId="ADAL" clId="{A44578BB-9D81-234E-AEC6-10D12CC3F1E3}" dt="2018-06-17T14:57:44.608" v="1886" actId="5793"/>
          <ac:spMkLst>
            <pc:docMk/>
            <pc:sldMk cId="3752064859" sldId="266"/>
            <ac:spMk id="2" creationId="{1093117E-D8CA-9E48-986A-30B4774A6D23}"/>
          </ac:spMkLst>
        </pc:spChg>
      </pc:sldChg>
      <pc:sldChg chg="addSp delSp modSp modAnim">
        <pc:chgData name="McKee, Douglas" userId="9b141435-0a24-4485-8be3-d980333d8d3c" providerId="ADAL" clId="{A44578BB-9D81-234E-AEC6-10D12CC3F1E3}" dt="2018-06-15T01:16:58.710" v="1018"/>
        <pc:sldMkLst>
          <pc:docMk/>
          <pc:sldMk cId="1213346244" sldId="268"/>
        </pc:sldMkLst>
        <pc:spChg chg="add mod">
          <ac:chgData name="McKee, Douglas" userId="9b141435-0a24-4485-8be3-d980333d8d3c" providerId="ADAL" clId="{A44578BB-9D81-234E-AEC6-10D12CC3F1E3}" dt="2018-06-15T01:12:15.753" v="958" actId="164"/>
          <ac:spMkLst>
            <pc:docMk/>
            <pc:sldMk cId="1213346244" sldId="268"/>
            <ac:spMk id="8" creationId="{B22163E9-9313-0B41-9D0F-20096339FA70}"/>
          </ac:spMkLst>
        </pc:spChg>
        <pc:spChg chg="add mod">
          <ac:chgData name="McKee, Douglas" userId="9b141435-0a24-4485-8be3-d980333d8d3c" providerId="ADAL" clId="{A44578BB-9D81-234E-AEC6-10D12CC3F1E3}" dt="2018-06-15T01:12:15.753" v="958" actId="164"/>
          <ac:spMkLst>
            <pc:docMk/>
            <pc:sldMk cId="1213346244" sldId="268"/>
            <ac:spMk id="9" creationId="{F3264551-CEC9-C948-A239-32EFE21850DF}"/>
          </ac:spMkLst>
        </pc:spChg>
        <pc:spChg chg="add del">
          <ac:chgData name="McKee, Douglas" userId="9b141435-0a24-4485-8be3-d980333d8d3c" providerId="ADAL" clId="{A44578BB-9D81-234E-AEC6-10D12CC3F1E3}" dt="2018-06-15T01:12:40.243" v="961"/>
          <ac:spMkLst>
            <pc:docMk/>
            <pc:sldMk cId="1213346244" sldId="268"/>
            <ac:spMk id="11" creationId="{257382EF-59F9-4E4F-AB33-FB25124B71BF}"/>
          </ac:spMkLst>
        </pc:spChg>
        <pc:spChg chg="mod topLvl">
          <ac:chgData name="McKee, Douglas" userId="9b141435-0a24-4485-8be3-d980333d8d3c" providerId="ADAL" clId="{A44578BB-9D81-234E-AEC6-10D12CC3F1E3}" dt="2018-06-15T01:16:20.512" v="1012" actId="164"/>
          <ac:spMkLst>
            <pc:docMk/>
            <pc:sldMk cId="1213346244" sldId="268"/>
            <ac:spMk id="13" creationId="{52BC0A0F-74EC-DF46-94C4-BE48132FF19A}"/>
          </ac:spMkLst>
        </pc:spChg>
        <pc:spChg chg="mod topLvl">
          <ac:chgData name="McKee, Douglas" userId="9b141435-0a24-4485-8be3-d980333d8d3c" providerId="ADAL" clId="{A44578BB-9D81-234E-AEC6-10D12CC3F1E3}" dt="2018-06-15T01:16:20.512" v="1012" actId="164"/>
          <ac:spMkLst>
            <pc:docMk/>
            <pc:sldMk cId="1213346244" sldId="268"/>
            <ac:spMk id="14" creationId="{9AB021B3-163F-A944-94D0-B1767326E635}"/>
          </ac:spMkLst>
        </pc:spChg>
        <pc:spChg chg="add del mod">
          <ac:chgData name="McKee, Douglas" userId="9b141435-0a24-4485-8be3-d980333d8d3c" providerId="ADAL" clId="{A44578BB-9D81-234E-AEC6-10D12CC3F1E3}" dt="2018-06-15T01:14:14.824" v="984" actId="478"/>
          <ac:spMkLst>
            <pc:docMk/>
            <pc:sldMk cId="1213346244" sldId="268"/>
            <ac:spMk id="15" creationId="{0871C92C-FEEA-1E4B-AC8E-CDD41CABA4F1}"/>
          </ac:spMkLst>
        </pc:spChg>
        <pc:spChg chg="add mod">
          <ac:chgData name="McKee, Douglas" userId="9b141435-0a24-4485-8be3-d980333d8d3c" providerId="ADAL" clId="{A44578BB-9D81-234E-AEC6-10D12CC3F1E3}" dt="2018-06-15T01:16:26.748" v="1013" actId="164"/>
          <ac:spMkLst>
            <pc:docMk/>
            <pc:sldMk cId="1213346244" sldId="268"/>
            <ac:spMk id="16" creationId="{BFA149D7-E1AC-F44C-92D5-03EF41DAD2F2}"/>
          </ac:spMkLst>
        </pc:spChg>
        <pc:spChg chg="add mod">
          <ac:chgData name="McKee, Douglas" userId="9b141435-0a24-4485-8be3-d980333d8d3c" providerId="ADAL" clId="{A44578BB-9D81-234E-AEC6-10D12CC3F1E3}" dt="2018-06-15T01:16:26.748" v="1013" actId="164"/>
          <ac:spMkLst>
            <pc:docMk/>
            <pc:sldMk cId="1213346244" sldId="268"/>
            <ac:spMk id="17" creationId="{F952E14D-4A44-3142-9BCE-783C444C38D9}"/>
          </ac:spMkLst>
        </pc:spChg>
        <pc:grpChg chg="add mod">
          <ac:chgData name="McKee, Douglas" userId="9b141435-0a24-4485-8be3-d980333d8d3c" providerId="ADAL" clId="{A44578BB-9D81-234E-AEC6-10D12CC3F1E3}" dt="2018-06-15T01:12:15.753" v="958" actId="164"/>
          <ac:grpSpMkLst>
            <pc:docMk/>
            <pc:sldMk cId="1213346244" sldId="268"/>
            <ac:grpSpMk id="10" creationId="{C3F14219-720D-DB43-9866-F5D04254F327}"/>
          </ac:grpSpMkLst>
        </pc:grpChg>
        <pc:grpChg chg="add del mod">
          <ac:chgData name="McKee, Douglas" userId="9b141435-0a24-4485-8be3-d980333d8d3c" providerId="ADAL" clId="{A44578BB-9D81-234E-AEC6-10D12CC3F1E3}" dt="2018-06-15T01:12:55.390" v="964" actId="165"/>
          <ac:grpSpMkLst>
            <pc:docMk/>
            <pc:sldMk cId="1213346244" sldId="268"/>
            <ac:grpSpMk id="12" creationId="{DD8AD5E8-6846-FF4F-A1F0-FF6E8666A7B4}"/>
          </ac:grpSpMkLst>
        </pc:grpChg>
        <pc:grpChg chg="add mod">
          <ac:chgData name="McKee, Douglas" userId="9b141435-0a24-4485-8be3-d980333d8d3c" providerId="ADAL" clId="{A44578BB-9D81-234E-AEC6-10D12CC3F1E3}" dt="2018-06-15T01:16:20.512" v="1012" actId="164"/>
          <ac:grpSpMkLst>
            <pc:docMk/>
            <pc:sldMk cId="1213346244" sldId="268"/>
            <ac:grpSpMk id="18" creationId="{61B32386-9599-CF44-9F23-1593CFFCE863}"/>
          </ac:grpSpMkLst>
        </pc:grpChg>
        <pc:grpChg chg="add mod">
          <ac:chgData name="McKee, Douglas" userId="9b141435-0a24-4485-8be3-d980333d8d3c" providerId="ADAL" clId="{A44578BB-9D81-234E-AEC6-10D12CC3F1E3}" dt="2018-06-15T01:16:26.748" v="1013" actId="164"/>
          <ac:grpSpMkLst>
            <pc:docMk/>
            <pc:sldMk cId="1213346244" sldId="268"/>
            <ac:grpSpMk id="19" creationId="{39FEDF83-EF6D-7241-A201-AF8BFDD3918B}"/>
          </ac:grpSpMkLst>
        </pc:grpChg>
        <pc:picChg chg="mod modCrop">
          <ac:chgData name="McKee, Douglas" userId="9b141435-0a24-4485-8be3-d980333d8d3c" providerId="ADAL" clId="{A44578BB-9D81-234E-AEC6-10D12CC3F1E3}" dt="2018-06-15T01:14:03.335" v="981" actId="1076"/>
          <ac:picMkLst>
            <pc:docMk/>
            <pc:sldMk cId="1213346244" sldId="268"/>
            <ac:picMk id="5" creationId="{E12AC2C1-718E-D842-8B24-CB2EED319DED}"/>
          </ac:picMkLst>
        </pc:picChg>
        <pc:cxnChg chg="add del mod">
          <ac:chgData name="McKee, Douglas" userId="9b141435-0a24-4485-8be3-d980333d8d3c" providerId="ADAL" clId="{A44578BB-9D81-234E-AEC6-10D12CC3F1E3}" dt="2018-06-15T01:06:43.129" v="913" actId="478"/>
          <ac:cxnSpMkLst>
            <pc:docMk/>
            <pc:sldMk cId="1213346244" sldId="268"/>
            <ac:cxnSpMk id="4" creationId="{7061B420-5ADF-FD47-B311-73B672E8B6AE}"/>
          </ac:cxnSpMkLst>
        </pc:cxnChg>
      </pc:sldChg>
      <pc:sldChg chg="addSp delSp modSp modAnim">
        <pc:chgData name="McKee, Douglas" userId="9b141435-0a24-4485-8be3-d980333d8d3c" providerId="ADAL" clId="{A44578BB-9D81-234E-AEC6-10D12CC3F1E3}" dt="2018-06-17T18:02:55.893" v="2015"/>
        <pc:sldMkLst>
          <pc:docMk/>
          <pc:sldMk cId="4240772978" sldId="270"/>
        </pc:sldMkLst>
        <pc:spChg chg="add del mod">
          <ac:chgData name="McKee, Douglas" userId="9b141435-0a24-4485-8be3-d980333d8d3c" providerId="ADAL" clId="{A44578BB-9D81-234E-AEC6-10D12CC3F1E3}" dt="2018-06-15T01:41:45.446" v="1026" actId="931"/>
          <ac:spMkLst>
            <pc:docMk/>
            <pc:sldMk cId="4240772978" sldId="270"/>
            <ac:spMk id="4" creationId="{5ACD77BB-5B57-914D-891D-E6FEC6A9F704}"/>
          </ac:spMkLst>
        </pc:spChg>
        <pc:spChg chg="mod topLvl">
          <ac:chgData name="McKee, Douglas" userId="9b141435-0a24-4485-8be3-d980333d8d3c" providerId="ADAL" clId="{A44578BB-9D81-234E-AEC6-10D12CC3F1E3}" dt="2018-06-15T01:44:58.146" v="1081" actId="164"/>
          <ac:spMkLst>
            <pc:docMk/>
            <pc:sldMk cId="4240772978" sldId="270"/>
            <ac:spMk id="9" creationId="{61082A56-B4E0-4847-8868-B1EF2A25775B}"/>
          </ac:spMkLst>
        </pc:spChg>
        <pc:spChg chg="mod topLvl">
          <ac:chgData name="McKee, Douglas" userId="9b141435-0a24-4485-8be3-d980333d8d3c" providerId="ADAL" clId="{A44578BB-9D81-234E-AEC6-10D12CC3F1E3}" dt="2018-06-15T01:44:58.146" v="1081" actId="164"/>
          <ac:spMkLst>
            <pc:docMk/>
            <pc:sldMk cId="4240772978" sldId="270"/>
            <ac:spMk id="10" creationId="{6DFF0AD8-8ED2-8241-8B35-B7172663F8A3}"/>
          </ac:spMkLst>
        </pc:spChg>
        <pc:spChg chg="mod topLvl">
          <ac:chgData name="McKee, Douglas" userId="9b141435-0a24-4485-8be3-d980333d8d3c" providerId="ADAL" clId="{A44578BB-9D81-234E-AEC6-10D12CC3F1E3}" dt="2018-06-15T01:47:29.117" v="1125" actId="164"/>
          <ac:spMkLst>
            <pc:docMk/>
            <pc:sldMk cId="4240772978" sldId="270"/>
            <ac:spMk id="13" creationId="{92FBC7F8-D3DB-A442-8E72-9D9A3AE2F7EF}"/>
          </ac:spMkLst>
        </pc:spChg>
        <pc:spChg chg="mod topLvl">
          <ac:chgData name="McKee, Douglas" userId="9b141435-0a24-4485-8be3-d980333d8d3c" providerId="ADAL" clId="{A44578BB-9D81-234E-AEC6-10D12CC3F1E3}" dt="2018-06-15T01:47:29.117" v="1125" actId="164"/>
          <ac:spMkLst>
            <pc:docMk/>
            <pc:sldMk cId="4240772978" sldId="270"/>
            <ac:spMk id="14" creationId="{82846109-8F61-CA4D-9876-64A722AA1D4F}"/>
          </ac:spMkLst>
        </pc:spChg>
        <pc:spChg chg="add mod">
          <ac:chgData name="McKee, Douglas" userId="9b141435-0a24-4485-8be3-d980333d8d3c" providerId="ADAL" clId="{A44578BB-9D81-234E-AEC6-10D12CC3F1E3}" dt="2018-06-15T01:58:54.759" v="1257" actId="1076"/>
          <ac:spMkLst>
            <pc:docMk/>
            <pc:sldMk cId="4240772978" sldId="270"/>
            <ac:spMk id="16" creationId="{1E2877F2-598D-1948-977A-32B5C83072E2}"/>
          </ac:spMkLst>
        </pc:spChg>
        <pc:spChg chg="add mod">
          <ac:chgData name="McKee, Douglas" userId="9b141435-0a24-4485-8be3-d980333d8d3c" providerId="ADAL" clId="{A44578BB-9D81-234E-AEC6-10D12CC3F1E3}" dt="2018-06-15T01:49:06.113" v="1138" actId="1076"/>
          <ac:spMkLst>
            <pc:docMk/>
            <pc:sldMk cId="4240772978" sldId="270"/>
            <ac:spMk id="17" creationId="{25069E1E-166E-2D45-82FA-C0933A51B283}"/>
          </ac:spMkLst>
        </pc:spChg>
        <pc:spChg chg="mod topLvl">
          <ac:chgData name="McKee, Douglas" userId="9b141435-0a24-4485-8be3-d980333d8d3c" providerId="ADAL" clId="{A44578BB-9D81-234E-AEC6-10D12CC3F1E3}" dt="2018-06-15T01:57:51.124" v="1208" actId="164"/>
          <ac:spMkLst>
            <pc:docMk/>
            <pc:sldMk cId="4240772978" sldId="270"/>
            <ac:spMk id="19" creationId="{8FCDE246-ECC0-6846-985D-F6CEC3B79576}"/>
          </ac:spMkLst>
        </pc:spChg>
        <pc:spChg chg="mod topLvl">
          <ac:chgData name="McKee, Douglas" userId="9b141435-0a24-4485-8be3-d980333d8d3c" providerId="ADAL" clId="{A44578BB-9D81-234E-AEC6-10D12CC3F1E3}" dt="2018-06-15T01:57:51.124" v="1208" actId="164"/>
          <ac:spMkLst>
            <pc:docMk/>
            <pc:sldMk cId="4240772978" sldId="270"/>
            <ac:spMk id="20" creationId="{A0B600C7-0E99-BC4B-BC5B-6A6D6F467908}"/>
          </ac:spMkLst>
        </pc:spChg>
        <pc:spChg chg="mod">
          <ac:chgData name="McKee, Douglas" userId="9b141435-0a24-4485-8be3-d980333d8d3c" providerId="ADAL" clId="{A44578BB-9D81-234E-AEC6-10D12CC3F1E3}" dt="2018-06-15T01:58:49.568" v="1256" actId="1076"/>
          <ac:spMkLst>
            <pc:docMk/>
            <pc:sldMk cId="4240772978" sldId="270"/>
            <ac:spMk id="23" creationId="{1796BE4A-FCCB-AF4E-9E91-1B6F6D715752}"/>
          </ac:spMkLst>
        </pc:spChg>
        <pc:spChg chg="mod">
          <ac:chgData name="McKee, Douglas" userId="9b141435-0a24-4485-8be3-d980333d8d3c" providerId="ADAL" clId="{A44578BB-9D81-234E-AEC6-10D12CC3F1E3}" dt="2018-06-15T01:58:31.042" v="1253" actId="1076"/>
          <ac:spMkLst>
            <pc:docMk/>
            <pc:sldMk cId="4240772978" sldId="270"/>
            <ac:spMk id="24" creationId="{6866F91B-3A68-BB45-90F4-24E4D17022E0}"/>
          </ac:spMkLst>
        </pc:spChg>
        <pc:spChg chg="mod">
          <ac:chgData name="McKee, Douglas" userId="9b141435-0a24-4485-8be3-d980333d8d3c" providerId="ADAL" clId="{A44578BB-9D81-234E-AEC6-10D12CC3F1E3}" dt="2018-06-15T01:59:51.471" v="1280" actId="20577"/>
          <ac:spMkLst>
            <pc:docMk/>
            <pc:sldMk cId="4240772978" sldId="270"/>
            <ac:spMk id="27" creationId="{AD6C542E-D2B6-0F49-892C-667677CD0E8E}"/>
          </ac:spMkLst>
        </pc:spChg>
        <pc:spChg chg="add mod">
          <ac:chgData name="McKee, Douglas" userId="9b141435-0a24-4485-8be3-d980333d8d3c" providerId="ADAL" clId="{A44578BB-9D81-234E-AEC6-10D12CC3F1E3}" dt="2018-06-15T02:00:14.304" v="1282" actId="1076"/>
          <ac:spMkLst>
            <pc:docMk/>
            <pc:sldMk cId="4240772978" sldId="270"/>
            <ac:spMk id="28" creationId="{AF5ADC4A-F93F-DF43-8C6A-1FAD52D93ACC}"/>
          </ac:spMkLst>
        </pc:spChg>
        <pc:spChg chg="add mod">
          <ac:chgData name="McKee, Douglas" userId="9b141435-0a24-4485-8be3-d980333d8d3c" providerId="ADAL" clId="{A44578BB-9D81-234E-AEC6-10D12CC3F1E3}" dt="2018-06-15T02:00:40.293" v="1287" actId="1076"/>
          <ac:spMkLst>
            <pc:docMk/>
            <pc:sldMk cId="4240772978" sldId="270"/>
            <ac:spMk id="29" creationId="{8EDE4ED6-5BF5-274E-B245-F33B643AC7BD}"/>
          </ac:spMkLst>
        </pc:spChg>
        <pc:spChg chg="mod topLvl">
          <ac:chgData name="McKee, Douglas" userId="9b141435-0a24-4485-8be3-d980333d8d3c" providerId="ADAL" clId="{A44578BB-9D81-234E-AEC6-10D12CC3F1E3}" dt="2018-06-15T02:02:17.706" v="1321" actId="164"/>
          <ac:spMkLst>
            <pc:docMk/>
            <pc:sldMk cId="4240772978" sldId="270"/>
            <ac:spMk id="31" creationId="{57F0A1AB-CFC9-604F-A62A-EC21A5F653A7}"/>
          </ac:spMkLst>
        </pc:spChg>
        <pc:spChg chg="mod topLvl">
          <ac:chgData name="McKee, Douglas" userId="9b141435-0a24-4485-8be3-d980333d8d3c" providerId="ADAL" clId="{A44578BB-9D81-234E-AEC6-10D12CC3F1E3}" dt="2018-06-15T02:02:17.706" v="1321" actId="164"/>
          <ac:spMkLst>
            <pc:docMk/>
            <pc:sldMk cId="4240772978" sldId="270"/>
            <ac:spMk id="32" creationId="{0CF87664-B1ED-0A4E-8478-43DD4F7E0CB8}"/>
          </ac:spMkLst>
        </pc:spChg>
        <pc:grpChg chg="add del mod">
          <ac:chgData name="McKee, Douglas" userId="9b141435-0a24-4485-8be3-d980333d8d3c" providerId="ADAL" clId="{A44578BB-9D81-234E-AEC6-10D12CC3F1E3}" dt="2018-06-15T01:43:16.755" v="1036" actId="165"/>
          <ac:grpSpMkLst>
            <pc:docMk/>
            <pc:sldMk cId="4240772978" sldId="270"/>
            <ac:grpSpMk id="8" creationId="{FF572034-C0DC-8943-82E7-1EE9109EEAD5}"/>
          </ac:grpSpMkLst>
        </pc:grpChg>
        <pc:grpChg chg="add mod">
          <ac:chgData name="McKee, Douglas" userId="9b141435-0a24-4485-8be3-d980333d8d3c" providerId="ADAL" clId="{A44578BB-9D81-234E-AEC6-10D12CC3F1E3}" dt="2018-06-15T01:44:58.146" v="1081" actId="164"/>
          <ac:grpSpMkLst>
            <pc:docMk/>
            <pc:sldMk cId="4240772978" sldId="270"/>
            <ac:grpSpMk id="11" creationId="{F7424AAB-8C5B-814F-B309-C4150298563F}"/>
          </ac:grpSpMkLst>
        </pc:grpChg>
        <pc:grpChg chg="add del mod">
          <ac:chgData name="McKee, Douglas" userId="9b141435-0a24-4485-8be3-d980333d8d3c" providerId="ADAL" clId="{A44578BB-9D81-234E-AEC6-10D12CC3F1E3}" dt="2018-06-15T01:45:35.496" v="1084" actId="165"/>
          <ac:grpSpMkLst>
            <pc:docMk/>
            <pc:sldMk cId="4240772978" sldId="270"/>
            <ac:grpSpMk id="12" creationId="{B437DCE5-5650-BE45-94EE-516D216B55D3}"/>
          </ac:grpSpMkLst>
        </pc:grpChg>
        <pc:grpChg chg="add mod">
          <ac:chgData name="McKee, Douglas" userId="9b141435-0a24-4485-8be3-d980333d8d3c" providerId="ADAL" clId="{A44578BB-9D81-234E-AEC6-10D12CC3F1E3}" dt="2018-06-15T01:47:29.117" v="1125" actId="164"/>
          <ac:grpSpMkLst>
            <pc:docMk/>
            <pc:sldMk cId="4240772978" sldId="270"/>
            <ac:grpSpMk id="15" creationId="{4D209586-79CF-DA4C-AB18-E9A9EE690BC5}"/>
          </ac:grpSpMkLst>
        </pc:grpChg>
        <pc:grpChg chg="add del mod">
          <ac:chgData name="McKee, Douglas" userId="9b141435-0a24-4485-8be3-d980333d8d3c" providerId="ADAL" clId="{A44578BB-9D81-234E-AEC6-10D12CC3F1E3}" dt="2018-06-15T01:56:18.397" v="1163" actId="165"/>
          <ac:grpSpMkLst>
            <pc:docMk/>
            <pc:sldMk cId="4240772978" sldId="270"/>
            <ac:grpSpMk id="18" creationId="{ED1513AD-2982-0745-A839-D68A5F1733B5}"/>
          </ac:grpSpMkLst>
        </pc:grpChg>
        <pc:grpChg chg="add mod">
          <ac:chgData name="McKee, Douglas" userId="9b141435-0a24-4485-8be3-d980333d8d3c" providerId="ADAL" clId="{A44578BB-9D81-234E-AEC6-10D12CC3F1E3}" dt="2018-06-15T01:57:51.124" v="1208" actId="164"/>
          <ac:grpSpMkLst>
            <pc:docMk/>
            <pc:sldMk cId="4240772978" sldId="270"/>
            <ac:grpSpMk id="21" creationId="{43D00347-E004-BE48-BFAF-0EF449ABB72D}"/>
          </ac:grpSpMkLst>
        </pc:grpChg>
        <pc:grpChg chg="add mod">
          <ac:chgData name="McKee, Douglas" userId="9b141435-0a24-4485-8be3-d980333d8d3c" providerId="ADAL" clId="{A44578BB-9D81-234E-AEC6-10D12CC3F1E3}" dt="2018-06-15T01:57:56.632" v="1210" actId="1076"/>
          <ac:grpSpMkLst>
            <pc:docMk/>
            <pc:sldMk cId="4240772978" sldId="270"/>
            <ac:grpSpMk id="22" creationId="{4C764E1C-7206-EF4D-90E4-726CA46FDE6E}"/>
          </ac:grpSpMkLst>
        </pc:grpChg>
        <pc:grpChg chg="add mod">
          <ac:chgData name="McKee, Douglas" userId="9b141435-0a24-4485-8be3-d980333d8d3c" providerId="ADAL" clId="{A44578BB-9D81-234E-AEC6-10D12CC3F1E3}" dt="2018-06-15T01:59:29.835" v="1259" actId="1076"/>
          <ac:grpSpMkLst>
            <pc:docMk/>
            <pc:sldMk cId="4240772978" sldId="270"/>
            <ac:grpSpMk id="25" creationId="{77DEA067-EA77-B145-ADBF-5D27EDAFBA63}"/>
          </ac:grpSpMkLst>
        </pc:grpChg>
        <pc:grpChg chg="add del mod">
          <ac:chgData name="McKee, Douglas" userId="9b141435-0a24-4485-8be3-d980333d8d3c" providerId="ADAL" clId="{A44578BB-9D81-234E-AEC6-10D12CC3F1E3}" dt="2018-06-15T02:01:01.475" v="1290" actId="165"/>
          <ac:grpSpMkLst>
            <pc:docMk/>
            <pc:sldMk cId="4240772978" sldId="270"/>
            <ac:grpSpMk id="30" creationId="{5FD18F63-0174-E94F-A507-1E783C12E4C0}"/>
          </ac:grpSpMkLst>
        </pc:grpChg>
        <pc:grpChg chg="add mod">
          <ac:chgData name="McKee, Douglas" userId="9b141435-0a24-4485-8be3-d980333d8d3c" providerId="ADAL" clId="{A44578BB-9D81-234E-AEC6-10D12CC3F1E3}" dt="2018-06-15T02:02:17.706" v="1321" actId="164"/>
          <ac:grpSpMkLst>
            <pc:docMk/>
            <pc:sldMk cId="4240772978" sldId="270"/>
            <ac:grpSpMk id="33" creationId="{8976D74C-710A-9945-9284-3A9EA0CD7372}"/>
          </ac:grpSpMkLst>
        </pc:grpChg>
        <pc:picChg chg="del mod">
          <ac:chgData name="McKee, Douglas" userId="9b141435-0a24-4485-8be3-d980333d8d3c" providerId="ADAL" clId="{A44578BB-9D81-234E-AEC6-10D12CC3F1E3}" dt="2018-06-15T01:41:33.470" v="1025" actId="478"/>
          <ac:picMkLst>
            <pc:docMk/>
            <pc:sldMk cId="4240772978" sldId="270"/>
            <ac:picMk id="5" creationId="{AB7E3D2B-7773-3B4E-9DDA-865EAB541E00}"/>
          </ac:picMkLst>
        </pc:picChg>
        <pc:picChg chg="add mod">
          <ac:chgData name="McKee, Douglas" userId="9b141435-0a24-4485-8be3-d980333d8d3c" providerId="ADAL" clId="{A44578BB-9D81-234E-AEC6-10D12CC3F1E3}" dt="2018-06-15T02:00:33.856" v="1286" actId="1076"/>
          <ac:picMkLst>
            <pc:docMk/>
            <pc:sldMk cId="4240772978" sldId="270"/>
            <ac:picMk id="7" creationId="{49BAC7D1-ED02-9C40-9F2A-C607E49E0935}"/>
          </ac:picMkLst>
        </pc:picChg>
      </pc:sldChg>
      <pc:sldChg chg="addSp delSp modSp delAnim modAnim">
        <pc:chgData name="McKee, Douglas" userId="9b141435-0a24-4485-8be3-d980333d8d3c" providerId="ADAL" clId="{A44578BB-9D81-234E-AEC6-10D12CC3F1E3}" dt="2018-06-17T20:41:50.746" v="2092"/>
        <pc:sldMkLst>
          <pc:docMk/>
          <pc:sldMk cId="517912223" sldId="271"/>
        </pc:sldMkLst>
        <pc:spChg chg="mod">
          <ac:chgData name="McKee, Douglas" userId="9b141435-0a24-4485-8be3-d980333d8d3c" providerId="ADAL" clId="{A44578BB-9D81-234E-AEC6-10D12CC3F1E3}" dt="2018-06-17T20:27:17.296" v="2058" actId="313"/>
          <ac:spMkLst>
            <pc:docMk/>
            <pc:sldMk cId="517912223" sldId="271"/>
            <ac:spMk id="2" creationId="{8C3D9998-FCEB-9042-BDD9-725E037358B1}"/>
          </ac:spMkLst>
        </pc:spChg>
        <pc:spChg chg="add del mod">
          <ac:chgData name="McKee, Douglas" userId="9b141435-0a24-4485-8be3-d980333d8d3c" providerId="ADAL" clId="{A44578BB-9D81-234E-AEC6-10D12CC3F1E3}" dt="2018-06-17T20:25:26.863" v="2040" actId="478"/>
          <ac:spMkLst>
            <pc:docMk/>
            <pc:sldMk cId="517912223" sldId="271"/>
            <ac:spMk id="4" creationId="{58F93393-3368-A245-8591-8418C7CF5BC5}"/>
          </ac:spMkLst>
        </pc:spChg>
        <pc:spChg chg="add del mod">
          <ac:chgData name="McKee, Douglas" userId="9b141435-0a24-4485-8be3-d980333d8d3c" providerId="ADAL" clId="{A44578BB-9D81-234E-AEC6-10D12CC3F1E3}" dt="2018-06-17T20:28:05.741" v="2066" actId="478"/>
          <ac:spMkLst>
            <pc:docMk/>
            <pc:sldMk cId="517912223" sldId="271"/>
            <ac:spMk id="8" creationId="{51D59227-355C-6B41-BDF6-50AAABF908F4}"/>
          </ac:spMkLst>
        </pc:spChg>
        <pc:spChg chg="add mod">
          <ac:chgData name="McKee, Douglas" userId="9b141435-0a24-4485-8be3-d980333d8d3c" providerId="ADAL" clId="{A44578BB-9D81-234E-AEC6-10D12CC3F1E3}" dt="2018-06-17T20:28:17.727" v="2067" actId="164"/>
          <ac:spMkLst>
            <pc:docMk/>
            <pc:sldMk cId="517912223" sldId="271"/>
            <ac:spMk id="9" creationId="{95A931F7-24AD-F942-86DF-7F3DD1341677}"/>
          </ac:spMkLst>
        </pc:spChg>
        <pc:spChg chg="add mod">
          <ac:chgData name="McKee, Douglas" userId="9b141435-0a24-4485-8be3-d980333d8d3c" providerId="ADAL" clId="{A44578BB-9D81-234E-AEC6-10D12CC3F1E3}" dt="2018-06-17T20:34:33.154" v="2085" actId="14100"/>
          <ac:spMkLst>
            <pc:docMk/>
            <pc:sldMk cId="517912223" sldId="271"/>
            <ac:spMk id="13" creationId="{F4ADA1A1-8843-1348-98BF-FC5B36359E2F}"/>
          </ac:spMkLst>
        </pc:spChg>
        <pc:spChg chg="add mod">
          <ac:chgData name="McKee, Douglas" userId="9b141435-0a24-4485-8be3-d980333d8d3c" providerId="ADAL" clId="{A44578BB-9D81-234E-AEC6-10D12CC3F1E3}" dt="2018-06-17T20:34:16.746" v="2083" actId="14100"/>
          <ac:spMkLst>
            <pc:docMk/>
            <pc:sldMk cId="517912223" sldId="271"/>
            <ac:spMk id="14" creationId="{58158FF7-84B6-1542-9D2E-CBDD1281DDC2}"/>
          </ac:spMkLst>
        </pc:spChg>
        <pc:spChg chg="add mod">
          <ac:chgData name="McKee, Douglas" userId="9b141435-0a24-4485-8be3-d980333d8d3c" providerId="ADAL" clId="{A44578BB-9D81-234E-AEC6-10D12CC3F1E3}" dt="2018-06-17T20:40:42.644" v="2089" actId="14100"/>
          <ac:spMkLst>
            <pc:docMk/>
            <pc:sldMk cId="517912223" sldId="271"/>
            <ac:spMk id="15" creationId="{4B1A877A-C930-A349-A0FA-354D5F541DF4}"/>
          </ac:spMkLst>
        </pc:spChg>
        <pc:grpChg chg="add mod">
          <ac:chgData name="McKee, Douglas" userId="9b141435-0a24-4485-8be3-d980333d8d3c" providerId="ADAL" clId="{A44578BB-9D81-234E-AEC6-10D12CC3F1E3}" dt="2018-06-17T20:28:17.727" v="2067" actId="164"/>
          <ac:grpSpMkLst>
            <pc:docMk/>
            <pc:sldMk cId="517912223" sldId="271"/>
            <ac:grpSpMk id="10" creationId="{DD39EA01-33E2-4C4D-A4DD-271B240BF852}"/>
          </ac:grpSpMkLst>
        </pc:grpChg>
        <pc:picChg chg="del mod">
          <ac:chgData name="McKee, Douglas" userId="9b141435-0a24-4485-8be3-d980333d8d3c" providerId="ADAL" clId="{A44578BB-9D81-234E-AEC6-10D12CC3F1E3}" dt="2018-06-17T20:25:11.809" v="2038" actId="478"/>
          <ac:picMkLst>
            <pc:docMk/>
            <pc:sldMk cId="517912223" sldId="271"/>
            <ac:picMk id="5" creationId="{756F9A49-A2BC-014C-B10A-B488922EEE0B}"/>
          </ac:picMkLst>
        </pc:picChg>
        <pc:picChg chg="add mod">
          <ac:chgData name="McKee, Douglas" userId="9b141435-0a24-4485-8be3-d980333d8d3c" providerId="ADAL" clId="{A44578BB-9D81-234E-AEC6-10D12CC3F1E3}" dt="2018-06-17T20:28:17.727" v="2067" actId="164"/>
          <ac:picMkLst>
            <pc:docMk/>
            <pc:sldMk cId="517912223" sldId="271"/>
            <ac:picMk id="6" creationId="{CEF859CB-9A9E-7544-9AF6-A06D9B6DFABB}"/>
          </ac:picMkLst>
        </pc:picChg>
        <pc:picChg chg="add mod">
          <ac:chgData name="McKee, Douglas" userId="9b141435-0a24-4485-8be3-d980333d8d3c" providerId="ADAL" clId="{A44578BB-9D81-234E-AEC6-10D12CC3F1E3}" dt="2018-06-17T20:32:03.904" v="2075" actId="1076"/>
          <ac:picMkLst>
            <pc:docMk/>
            <pc:sldMk cId="517912223" sldId="271"/>
            <ac:picMk id="12" creationId="{488637F7-304C-3640-9D28-E84F4B8860BD}"/>
          </ac:picMkLst>
        </pc:picChg>
      </pc:sldChg>
      <pc:sldChg chg="modSp">
        <pc:chgData name="McKee, Douglas" userId="9b141435-0a24-4485-8be3-d980333d8d3c" providerId="ADAL" clId="{A44578BB-9D81-234E-AEC6-10D12CC3F1E3}" dt="2018-06-17T20:44:00.251" v="2186" actId="20577"/>
        <pc:sldMkLst>
          <pc:docMk/>
          <pc:sldMk cId="2540824975" sldId="272"/>
        </pc:sldMkLst>
        <pc:spChg chg="mod">
          <ac:chgData name="McKee, Douglas" userId="9b141435-0a24-4485-8be3-d980333d8d3c" providerId="ADAL" clId="{A44578BB-9D81-234E-AEC6-10D12CC3F1E3}" dt="2018-06-17T20:44:00.251" v="2186" actId="20577"/>
          <ac:spMkLst>
            <pc:docMk/>
            <pc:sldMk cId="2540824975" sldId="272"/>
            <ac:spMk id="3" creationId="{BF913C04-B861-514E-8CCA-B32B8E8EB3A1}"/>
          </ac:spMkLst>
        </pc:spChg>
      </pc:sldChg>
      <pc:sldChg chg="modSp ord">
        <pc:chgData name="McKee, Douglas" userId="9b141435-0a24-4485-8be3-d980333d8d3c" providerId="ADAL" clId="{A44578BB-9D81-234E-AEC6-10D12CC3F1E3}" dt="2018-06-12T01:03:31.244" v="397" actId="1076"/>
        <pc:sldMkLst>
          <pc:docMk/>
          <pc:sldMk cId="887286086" sldId="273"/>
        </pc:sldMkLst>
        <pc:spChg chg="mod">
          <ac:chgData name="McKee, Douglas" userId="9b141435-0a24-4485-8be3-d980333d8d3c" providerId="ADAL" clId="{A44578BB-9D81-234E-AEC6-10D12CC3F1E3}" dt="2018-06-12T01:03:31.244" v="397" actId="1076"/>
          <ac:spMkLst>
            <pc:docMk/>
            <pc:sldMk cId="887286086" sldId="273"/>
            <ac:spMk id="2" creationId="{922B4B43-A188-924B-B860-E3F1D2B3B4A0}"/>
          </ac:spMkLst>
        </pc:spChg>
      </pc:sldChg>
      <pc:sldChg chg="modSp">
        <pc:chgData name="McKee, Douglas" userId="9b141435-0a24-4485-8be3-d980333d8d3c" providerId="ADAL" clId="{A44578BB-9D81-234E-AEC6-10D12CC3F1E3}" dt="2018-06-12T01:13:09.074" v="463" actId="1076"/>
        <pc:sldMkLst>
          <pc:docMk/>
          <pc:sldMk cId="935935079" sldId="277"/>
        </pc:sldMkLst>
        <pc:spChg chg="mod">
          <ac:chgData name="McKee, Douglas" userId="9b141435-0a24-4485-8be3-d980333d8d3c" providerId="ADAL" clId="{A44578BB-9D81-234E-AEC6-10D12CC3F1E3}" dt="2018-06-12T01:13:09.074" v="463" actId="1076"/>
          <ac:spMkLst>
            <pc:docMk/>
            <pc:sldMk cId="935935079" sldId="277"/>
            <ac:spMk id="2" creationId="{DD9ED394-A69F-9349-9D2E-CB9259EABD7A}"/>
          </ac:spMkLst>
        </pc:spChg>
      </pc:sldChg>
      <pc:sldChg chg="addSp modSp">
        <pc:chgData name="McKee, Douglas" userId="9b141435-0a24-4485-8be3-d980333d8d3c" providerId="ADAL" clId="{A44578BB-9D81-234E-AEC6-10D12CC3F1E3}" dt="2018-06-12T01:05:28.961" v="435" actId="20577"/>
        <pc:sldMkLst>
          <pc:docMk/>
          <pc:sldMk cId="230946463" sldId="279"/>
        </pc:sldMkLst>
        <pc:spChg chg="mod">
          <ac:chgData name="McKee, Douglas" userId="9b141435-0a24-4485-8be3-d980333d8d3c" providerId="ADAL" clId="{A44578BB-9D81-234E-AEC6-10D12CC3F1E3}" dt="2018-06-12T01:04:59.101" v="423"/>
          <ac:spMkLst>
            <pc:docMk/>
            <pc:sldMk cId="230946463" sldId="279"/>
            <ac:spMk id="3" creationId="{90E14DCE-01E4-9C47-BCC0-249C20E0BE50}"/>
          </ac:spMkLst>
        </pc:spChg>
        <pc:spChg chg="add mod">
          <ac:chgData name="McKee, Douglas" userId="9b141435-0a24-4485-8be3-d980333d8d3c" providerId="ADAL" clId="{A44578BB-9D81-234E-AEC6-10D12CC3F1E3}" dt="2018-06-12T01:05:28.961" v="435" actId="20577"/>
          <ac:spMkLst>
            <pc:docMk/>
            <pc:sldMk cId="230946463" sldId="279"/>
            <ac:spMk id="4" creationId="{B6E184A9-AB4A-F247-BEAC-90DC157D008B}"/>
          </ac:spMkLst>
        </pc:spChg>
      </pc:sldChg>
      <pc:sldChg chg="addSp delSp modSp add modAnim">
        <pc:chgData name="McKee, Douglas" userId="9b141435-0a24-4485-8be3-d980333d8d3c" providerId="ADAL" clId="{A44578BB-9D81-234E-AEC6-10D12CC3F1E3}" dt="2018-06-17T17:30:19.716" v="1906"/>
        <pc:sldMkLst>
          <pc:docMk/>
          <pc:sldMk cId="1200301388" sldId="281"/>
        </pc:sldMkLst>
        <pc:spChg chg="mod">
          <ac:chgData name="McKee, Douglas" userId="9b141435-0a24-4485-8be3-d980333d8d3c" providerId="ADAL" clId="{A44578BB-9D81-234E-AEC6-10D12CC3F1E3}" dt="2018-06-12T01:01:11.641" v="375" actId="1076"/>
          <ac:spMkLst>
            <pc:docMk/>
            <pc:sldMk cId="1200301388" sldId="281"/>
            <ac:spMk id="2" creationId="{2987A0D0-1023-7A48-82CF-4E877A4D7AF2}"/>
          </ac:spMkLst>
        </pc:spChg>
        <pc:spChg chg="del mod">
          <ac:chgData name="McKee, Douglas" userId="9b141435-0a24-4485-8be3-d980333d8d3c" providerId="ADAL" clId="{A44578BB-9D81-234E-AEC6-10D12CC3F1E3}" dt="2018-06-12T01:00:40.550" v="367" actId="478"/>
          <ac:spMkLst>
            <pc:docMk/>
            <pc:sldMk cId="1200301388" sldId="281"/>
            <ac:spMk id="3" creationId="{63B79927-93E2-6E44-982C-B32D25CDB9C3}"/>
          </ac:spMkLst>
        </pc:spChg>
        <pc:spChg chg="add del mod">
          <ac:chgData name="McKee, Douglas" userId="9b141435-0a24-4485-8be3-d980333d8d3c" providerId="ADAL" clId="{A44578BB-9D81-234E-AEC6-10D12CC3F1E3}" dt="2018-06-12T01:00:49.123" v="368" actId="931"/>
          <ac:spMkLst>
            <pc:docMk/>
            <pc:sldMk cId="1200301388" sldId="281"/>
            <ac:spMk id="5" creationId="{DD4651D0-BE11-B04E-907F-C6526FF9EDE2}"/>
          </ac:spMkLst>
        </pc:spChg>
        <pc:picChg chg="add mod">
          <ac:chgData name="McKee, Douglas" userId="9b141435-0a24-4485-8be3-d980333d8d3c" providerId="ADAL" clId="{A44578BB-9D81-234E-AEC6-10D12CC3F1E3}" dt="2018-06-12T01:01:14.863" v="376" actId="14100"/>
          <ac:picMkLst>
            <pc:docMk/>
            <pc:sldMk cId="1200301388" sldId="281"/>
            <ac:picMk id="7" creationId="{C690782E-0025-D140-A56A-1290A0336BBA}"/>
          </ac:picMkLst>
        </pc:picChg>
      </pc:sldChg>
      <pc:sldChg chg="addSp delSp modSp add modTransition modAnim modNotesTx">
        <pc:chgData name="McKee, Douglas" userId="9b141435-0a24-4485-8be3-d980333d8d3c" providerId="ADAL" clId="{A44578BB-9D81-234E-AEC6-10D12CC3F1E3}" dt="2018-06-17T23:39:28.105" v="2528" actId="20577"/>
        <pc:sldMkLst>
          <pc:docMk/>
          <pc:sldMk cId="3185309589" sldId="282"/>
        </pc:sldMkLst>
        <pc:spChg chg="mod">
          <ac:chgData name="McKee, Douglas" userId="9b141435-0a24-4485-8be3-d980333d8d3c" providerId="ADAL" clId="{A44578BB-9D81-234E-AEC6-10D12CC3F1E3}" dt="2018-06-17T23:39:02.831" v="2492" actId="1076"/>
          <ac:spMkLst>
            <pc:docMk/>
            <pc:sldMk cId="3185309589" sldId="282"/>
            <ac:spMk id="2" creationId="{B8026580-43EB-1341-A7FB-CB3963C98A60}"/>
          </ac:spMkLst>
        </pc:spChg>
        <pc:spChg chg="del mod">
          <ac:chgData name="McKee, Douglas" userId="9b141435-0a24-4485-8be3-d980333d8d3c" providerId="ADAL" clId="{A44578BB-9D81-234E-AEC6-10D12CC3F1E3}" dt="2018-06-12T01:02:36.774" v="391" actId="931"/>
          <ac:spMkLst>
            <pc:docMk/>
            <pc:sldMk cId="3185309589" sldId="282"/>
            <ac:spMk id="3" creationId="{8428038A-BDE9-6E4E-853A-7D4460395EB8}"/>
          </ac:spMkLst>
        </pc:spChg>
        <pc:spChg chg="add del mod">
          <ac:chgData name="McKee, Douglas" userId="9b141435-0a24-4485-8be3-d980333d8d3c" providerId="ADAL" clId="{A44578BB-9D81-234E-AEC6-10D12CC3F1E3}" dt="2018-06-17T23:38:50.217" v="2489" actId="478"/>
          <ac:spMkLst>
            <pc:docMk/>
            <pc:sldMk cId="3185309589" sldId="282"/>
            <ac:spMk id="7" creationId="{D7CACC3D-DD3E-1547-BEDA-5503E3DEDB62}"/>
          </ac:spMkLst>
        </pc:spChg>
        <pc:spChg chg="add del mod">
          <ac:chgData name="McKee, Douglas" userId="9b141435-0a24-4485-8be3-d980333d8d3c" providerId="ADAL" clId="{A44578BB-9D81-234E-AEC6-10D12CC3F1E3}" dt="2018-06-17T23:38:52.762" v="2490" actId="478"/>
          <ac:spMkLst>
            <pc:docMk/>
            <pc:sldMk cId="3185309589" sldId="282"/>
            <ac:spMk id="10" creationId="{1BC2C41B-FAC2-8A4E-A427-E4A7555FC65A}"/>
          </ac:spMkLst>
        </pc:spChg>
        <pc:picChg chg="add del mod">
          <ac:chgData name="McKee, Douglas" userId="9b141435-0a24-4485-8be3-d980333d8d3c" providerId="ADAL" clId="{A44578BB-9D81-234E-AEC6-10D12CC3F1E3}" dt="2018-06-17T23:38:32.532" v="2482" actId="478"/>
          <ac:picMkLst>
            <pc:docMk/>
            <pc:sldMk cId="3185309589" sldId="282"/>
            <ac:picMk id="5" creationId="{AAB05506-0691-DD47-93E8-616BBB127891}"/>
          </ac:picMkLst>
        </pc:picChg>
        <pc:picChg chg="add mod">
          <ac:chgData name="McKee, Douglas" userId="9b141435-0a24-4485-8be3-d980333d8d3c" providerId="ADAL" clId="{A44578BB-9D81-234E-AEC6-10D12CC3F1E3}" dt="2018-06-17T23:38:43.051" v="2485" actId="1076"/>
          <ac:picMkLst>
            <pc:docMk/>
            <pc:sldMk cId="3185309589" sldId="282"/>
            <ac:picMk id="8" creationId="{59785BC5-8652-164F-8A8B-E9103E2D57EB}"/>
          </ac:picMkLst>
        </pc:picChg>
      </pc:sldChg>
      <pc:sldChg chg="addSp modSp add">
        <pc:chgData name="McKee, Douglas" userId="9b141435-0a24-4485-8be3-d980333d8d3c" providerId="ADAL" clId="{A44578BB-9D81-234E-AEC6-10D12CC3F1E3}" dt="2018-06-17T18:43:39.337" v="2030" actId="20577"/>
        <pc:sldMkLst>
          <pc:docMk/>
          <pc:sldMk cId="3831442964" sldId="283"/>
        </pc:sldMkLst>
        <pc:spChg chg="mod">
          <ac:chgData name="McKee, Douglas" userId="9b141435-0a24-4485-8be3-d980333d8d3c" providerId="ADAL" clId="{A44578BB-9D81-234E-AEC6-10D12CC3F1E3}" dt="2018-06-13T01:45:20.961" v="566" actId="20577"/>
          <ac:spMkLst>
            <pc:docMk/>
            <pc:sldMk cId="3831442964" sldId="283"/>
            <ac:spMk id="2" creationId="{3B6EECA3-9D8A-3242-8A19-42EFD74B52A4}"/>
          </ac:spMkLst>
        </pc:spChg>
        <pc:spChg chg="mod">
          <ac:chgData name="McKee, Douglas" userId="9b141435-0a24-4485-8be3-d980333d8d3c" providerId="ADAL" clId="{A44578BB-9D81-234E-AEC6-10D12CC3F1E3}" dt="2018-06-17T18:43:39.337" v="2030" actId="20577"/>
          <ac:spMkLst>
            <pc:docMk/>
            <pc:sldMk cId="3831442964" sldId="283"/>
            <ac:spMk id="3" creationId="{50519A59-59E9-5341-9A83-A1377521626E}"/>
          </ac:spMkLst>
        </pc:spChg>
        <pc:picChg chg="add mod">
          <ac:chgData name="McKee, Douglas" userId="9b141435-0a24-4485-8be3-d980333d8d3c" providerId="ADAL" clId="{A44578BB-9D81-234E-AEC6-10D12CC3F1E3}" dt="2018-06-13T01:50:02.460" v="646" actId="1076"/>
          <ac:picMkLst>
            <pc:docMk/>
            <pc:sldMk cId="3831442964" sldId="283"/>
            <ac:picMk id="5" creationId="{CBFD4052-C003-244F-B9FB-B124352CD849}"/>
          </ac:picMkLst>
        </pc:picChg>
      </pc:sldChg>
      <pc:sldChg chg="modSp add">
        <pc:chgData name="McKee, Douglas" userId="9b141435-0a24-4485-8be3-d980333d8d3c" providerId="ADAL" clId="{A44578BB-9D81-234E-AEC6-10D12CC3F1E3}" dt="2018-06-15T22:42:09.991" v="1512" actId="1076"/>
        <pc:sldMkLst>
          <pc:docMk/>
          <pc:sldMk cId="1156212967" sldId="284"/>
        </pc:sldMkLst>
        <pc:spChg chg="mod">
          <ac:chgData name="McKee, Douglas" userId="9b141435-0a24-4485-8be3-d980333d8d3c" providerId="ADAL" clId="{A44578BB-9D81-234E-AEC6-10D12CC3F1E3}" dt="2018-06-15T18:43:22.060" v="1349" actId="20577"/>
          <ac:spMkLst>
            <pc:docMk/>
            <pc:sldMk cId="1156212967" sldId="284"/>
            <ac:spMk id="2" creationId="{9DF9C562-5BE6-B442-82EC-A973D088AD8C}"/>
          </ac:spMkLst>
        </pc:spChg>
        <pc:spChg chg="mod">
          <ac:chgData name="McKee, Douglas" userId="9b141435-0a24-4485-8be3-d980333d8d3c" providerId="ADAL" clId="{A44578BB-9D81-234E-AEC6-10D12CC3F1E3}" dt="2018-06-15T22:42:09.991" v="1512" actId="1076"/>
          <ac:spMkLst>
            <pc:docMk/>
            <pc:sldMk cId="1156212967" sldId="284"/>
            <ac:spMk id="3" creationId="{7F43D5EC-97E1-0B41-84D5-A5FE78FA4541}"/>
          </ac:spMkLst>
        </pc:spChg>
      </pc:sldChg>
      <pc:sldChg chg="addSp delSp modSp add modAnim">
        <pc:chgData name="McKee, Douglas" userId="9b141435-0a24-4485-8be3-d980333d8d3c" providerId="ADAL" clId="{A44578BB-9D81-234E-AEC6-10D12CC3F1E3}" dt="2018-06-17T14:56:29.724" v="1870"/>
        <pc:sldMkLst>
          <pc:docMk/>
          <pc:sldMk cId="1484606409" sldId="285"/>
        </pc:sldMkLst>
        <pc:spChg chg="mod">
          <ac:chgData name="McKee, Douglas" userId="9b141435-0a24-4485-8be3-d980333d8d3c" providerId="ADAL" clId="{A44578BB-9D81-234E-AEC6-10D12CC3F1E3}" dt="2018-06-15T18:44:53.887" v="1419" actId="20577"/>
          <ac:spMkLst>
            <pc:docMk/>
            <pc:sldMk cId="1484606409" sldId="285"/>
            <ac:spMk id="2" creationId="{8B5A3B88-7F97-5F4D-A409-45E220DD39C4}"/>
          </ac:spMkLst>
        </pc:spChg>
        <pc:spChg chg="del">
          <ac:chgData name="McKee, Douglas" userId="9b141435-0a24-4485-8be3-d980333d8d3c" providerId="ADAL" clId="{A44578BB-9D81-234E-AEC6-10D12CC3F1E3}" dt="2018-06-17T14:55:56.130" v="1862" actId="931"/>
          <ac:spMkLst>
            <pc:docMk/>
            <pc:sldMk cId="1484606409" sldId="285"/>
            <ac:spMk id="3" creationId="{19B1819A-E942-514A-95CA-1696E5EDE05B}"/>
          </ac:spMkLst>
        </pc:spChg>
        <pc:picChg chg="add mod">
          <ac:chgData name="McKee, Douglas" userId="9b141435-0a24-4485-8be3-d980333d8d3c" providerId="ADAL" clId="{A44578BB-9D81-234E-AEC6-10D12CC3F1E3}" dt="2018-06-17T14:56:02.383" v="1865" actId="1076"/>
          <ac:picMkLst>
            <pc:docMk/>
            <pc:sldMk cId="1484606409" sldId="285"/>
            <ac:picMk id="5" creationId="{4B25F631-D730-EE47-BBD5-DB2A4DFF24FD}"/>
          </ac:picMkLst>
        </pc:picChg>
        <pc:picChg chg="add mod">
          <ac:chgData name="McKee, Douglas" userId="9b141435-0a24-4485-8be3-d980333d8d3c" providerId="ADAL" clId="{A44578BB-9D81-234E-AEC6-10D12CC3F1E3}" dt="2018-06-17T14:56:21.890" v="1869" actId="1076"/>
          <ac:picMkLst>
            <pc:docMk/>
            <pc:sldMk cId="1484606409" sldId="285"/>
            <ac:picMk id="7" creationId="{3F884A6A-F0F8-5348-A2E5-ED4A68B7B7A3}"/>
          </ac:picMkLst>
        </pc:picChg>
      </pc:sldChg>
      <pc:sldChg chg="modSp add">
        <pc:chgData name="McKee, Douglas" userId="9b141435-0a24-4485-8be3-d980333d8d3c" providerId="ADAL" clId="{A44578BB-9D81-234E-AEC6-10D12CC3F1E3}" dt="2018-06-15T22:42:19.448" v="1525" actId="20577"/>
        <pc:sldMkLst>
          <pc:docMk/>
          <pc:sldMk cId="1067310330" sldId="287"/>
        </pc:sldMkLst>
        <pc:spChg chg="mod">
          <ac:chgData name="McKee, Douglas" userId="9b141435-0a24-4485-8be3-d980333d8d3c" providerId="ADAL" clId="{A44578BB-9D81-234E-AEC6-10D12CC3F1E3}" dt="2018-06-15T22:42:19.448" v="1525" actId="20577"/>
          <ac:spMkLst>
            <pc:docMk/>
            <pc:sldMk cId="1067310330" sldId="287"/>
            <ac:spMk id="2" creationId="{1325E62B-5623-8348-99EF-E7E7BA0DE6C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5T18:42:37.133"/>
    </inkml:context>
    <inkml:brush xml:id="br0">
      <inkml:brushProperty name="width" value="0.05" units="cm"/>
      <inkml:brushProperty name="height" value="0.05" units="cm"/>
      <inkml:brushProperty name="ignorePressure" value="1"/>
    </inkml:brush>
  </inkml:definitions>
  <inkml:trace contextRef="#ctx0" brushRef="#br0">398 88,'-1'0,"1"-1,0 0,-1 1,1-1,0 0,-1 1,1-1,-1 1,1-1,-1 1,1-1,-1 1,1-1,-1 1,0-1,1 1,-1 0,0-1,1 1,-1 0,0 0,1-1,-1 1,0 0,0 0,-22-5,20 5,-26-3,0 2,0 1,0 1,0 1,0 2,-6 2,17-4,-48 4,60-5,0-2,1 1,-1 0,1-1,-1 0,1-1,-1 1,1-1,0 0,-3-2,8 4,0 0,0 0,0 0,1 1,-1-1,0 0,0 0,0 0,0 0,0 0,1 0,-1 0,0 0,0 0,0 0,0-1,1 1,-1 0,0 0,0 0,0 0,0 0,0 0,1 0,-1 0,0 0,0 0,0 0,0-1,0 1,0 0,0 0,0 0,1 0,-1 0,0-1,0 1,0 0,0 0,0 0,0 0,0 0,0-1,0 1,0 0,0 0,0 0,0 0,0-1,0 1,0 0,0 0,0 0,0 0,0 0,0-1,0 1,-1 0,1 0,0 0,0 0,0 0,0 0,0-1,0 1,0 0,0 0,-1 0,15-2,62-2,36 6,-20-1,-79-1,0 1,0 0,0 0,1 2,-12-3,1 0,-1 1,1-1,-1 1,0 0,1 0,-1 0,0 0,0 0,0 0,0 1,0-1,0 1,0-1,0 1,0 0,-1 0,1 0,-1 0,1 0,-1 0,0 0,0 0,0 0,0 1,-1-2,0 1,0-1,0 0,0 1,0-1,-1 0,1 1,0-1,-1 0,1 1,-1-1,0 0,1 0,-1 0,0 0,0 0,0 0,1 0,-1 0,0 0,0 0,-1 0,1 0,0 0,0-1,0 1,0-1,-1 1,1-1,0 1,-1-1,1 0,-1 1,-7 2,0-1,-1 0,0 0,1 0,-3-1,0-1,0 0,0 0,0-1,0-1,0 0,0-1,1 0,-1 0,1-1,0-1,0 0,0 0,1-1,-4-3,-41-24,55 33,0-1,0 1,0 0,0 0,-1 0,1 0,0 0,0 0,0 0,0 0,0 0,0 0,0 0,0 0,0 0,0-1,0 1,-1 0,1 0,0 0,0 0,0 0,0 0,0 0,0 0,0-1,0 1,0 0,0 0,0 0,0 0,0 0,0 0,0 0,0-1,0 1,0 0,0 0,0 0,0 0,1 0,-1 0,0 0,0-1,0 1,0 0,0 0,0 0,0 0,0 0,0 0,0 0,0 0,1 0,-1 0,0 0,0 0,0 0,0 0,0 0,0 0,0 0,1 0,-1 0,0 0,0 0,14-3,18 2,-18 3,0 1,0 0,-1 1,1 1,-1 0,8 4,-10-3,0-1,1-1,0 0,-1-1,1 0,1 0,-1-1,5-1,-3-3,-23-1,-23-3,-25 3,45 3,-1 0,0-1,0 0,1-1,-1 0,1-1,-1 0,1-1,0 0,-7-5,-38-27,52 32,1 1,-1-1,1 1,0-1,0-1,1 1,-1 0,1-1,0 0,-1-1,8 6,0 0,0 1,0-1,0 1,0 0,2 1,-6-2,19 5,0-2,1 0,-1-1,18-1,-13-1,0 2,-1 1,2 1,-17-2,-1 0,1 1,-1 0,0 0,0 0,-1 1,1 0,-1 1,0-1,0 1,0 1,-1-1,1 1,-1 0,-1 0,1 0,-1 1,0-1,-1 1,3 6,-6-12,1 0,-1 1,0-1,0 0,0 1,0-1,0 1,0-1,0 0,-1 1,1-1,0 0,-1 1,1-1,-1 0,1 1,-1-1,0 0,1 0,-1 0,0 0,0 0,0 0,0 0,0 0,0 0,0 0,0 0,0-1,-1 1,1 0,0-1,0 1,-1-1,1 1,0-1,-1 0,0 1,-3 0,-1 0,1 0,0 0,-1-1,1 0,0 0,-1 0,1-1,-4 0,-3-3,0 0,0-1,1-1,-1 1,1-2,1 0,-1 0,1-1,-1 0,0 0,0 1,-1 0,0 1,0 0,-1 1,-2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32A5E-6615-FF41-8DFC-9BEBF544807A}" type="datetimeFigureOut">
              <a:rPr lang="en-US" smtClean="0"/>
              <a:t>7/18/18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7AC4F0-111D-034B-AC0F-36AA661035F7}" type="slidenum">
              <a:rPr lang="en-US" smtClean="0"/>
              <a:t>‹#›</a:t>
            </a:fld>
            <a:endParaRPr lang="en-US" dirty="0"/>
          </a:p>
        </p:txBody>
      </p:sp>
    </p:spTree>
    <p:extLst>
      <p:ext uri="{BB962C8B-B14F-4D97-AF65-F5344CB8AC3E}">
        <p14:creationId xmlns:p14="http://schemas.microsoft.com/office/powerpoint/2010/main" val="4231533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a:t>
            </a:fld>
            <a:endParaRPr lang="en-US" dirty="0"/>
          </a:p>
        </p:txBody>
      </p:sp>
    </p:spTree>
    <p:extLst>
      <p:ext uri="{BB962C8B-B14F-4D97-AF65-F5344CB8AC3E}">
        <p14:creationId xmlns:p14="http://schemas.microsoft.com/office/powerpoint/2010/main" val="328268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Build up to Charles slide - not only did Charles get sick of being monitored by a device I was trying to hack, I got tired of looking at his nipples.  So, I bought a very nipple-free ECG to generate human-equivalent heartbeats and other vitals.</a:t>
            </a:r>
            <a:endParaRPr lang="en-US" sz="1200" b="0" i="0" kern="1200" dirty="0">
              <a:solidFill>
                <a:schemeClr val="tx1"/>
              </a:solidFill>
              <a:effectLst/>
              <a:latin typeface="+mn-lt"/>
              <a:ea typeface="+mn-ea"/>
              <a:cs typeface="+mn-cs"/>
            </a:endParaRPr>
          </a:p>
          <a:p>
            <a:br>
              <a:rPr lang="en-US" dirty="0"/>
            </a:br>
            <a:r>
              <a:rPr lang="en-US" dirty="0"/>
              <a:t>- Found out we actually have these in the wrong places…..like completely wrong 3 of 5 are in the wrong place</a:t>
            </a:r>
          </a:p>
        </p:txBody>
      </p:sp>
      <p:sp>
        <p:nvSpPr>
          <p:cNvPr id="4" name="Slide Number Placeholder 3"/>
          <p:cNvSpPr>
            <a:spLocks noGrp="1"/>
          </p:cNvSpPr>
          <p:nvPr>
            <p:ph type="sldNum" sz="quarter" idx="10"/>
          </p:nvPr>
        </p:nvSpPr>
        <p:spPr/>
        <p:txBody>
          <a:bodyPr/>
          <a:lstStyle/>
          <a:p>
            <a:fld id="{557AC4F0-111D-034B-AC0F-36AA661035F7}" type="slidenum">
              <a:rPr lang="en-US" smtClean="0"/>
              <a:t>11</a:t>
            </a:fld>
            <a:endParaRPr lang="en-US" dirty="0"/>
          </a:p>
        </p:txBody>
      </p:sp>
    </p:spTree>
    <p:extLst>
      <p:ext uri="{BB962C8B-B14F-4D97-AF65-F5344CB8AC3E}">
        <p14:creationId xmlns:p14="http://schemas.microsoft.com/office/powerpoint/2010/main" val="380398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Build up to Charles slide - not only did Charles get sick of being monitored by a device I was trying to hack, I got tired of looking at his nipples.  So, I bought a very nipple-free ECG to generate human-equivalent heartbeats and other vitals.</a:t>
            </a:r>
            <a:endParaRPr lang="en-US" sz="1200" b="0" i="0" kern="1200" dirty="0">
              <a:solidFill>
                <a:schemeClr val="tx1"/>
              </a:solidFill>
              <a:effectLst/>
              <a:latin typeface="+mn-lt"/>
              <a:ea typeface="+mn-ea"/>
              <a:cs typeface="+mn-cs"/>
            </a:endParaRPr>
          </a:p>
          <a:p>
            <a:br>
              <a:rPr lang="en-US" dirty="0"/>
            </a:br>
            <a:r>
              <a:rPr lang="en-US" dirty="0"/>
              <a:t>- Found out we actually have these in the wrong places…..like completely wrong 3 of 5 are in the wrong place</a:t>
            </a:r>
          </a:p>
        </p:txBody>
      </p:sp>
      <p:sp>
        <p:nvSpPr>
          <p:cNvPr id="4" name="Slide Number Placeholder 3"/>
          <p:cNvSpPr>
            <a:spLocks noGrp="1"/>
          </p:cNvSpPr>
          <p:nvPr>
            <p:ph type="sldNum" sz="quarter" idx="10"/>
          </p:nvPr>
        </p:nvSpPr>
        <p:spPr/>
        <p:txBody>
          <a:bodyPr/>
          <a:lstStyle/>
          <a:p>
            <a:fld id="{557AC4F0-111D-034B-AC0F-36AA661035F7}" type="slidenum">
              <a:rPr lang="en-US" smtClean="0"/>
              <a:t>12</a:t>
            </a:fld>
            <a:endParaRPr lang="en-US" dirty="0"/>
          </a:p>
        </p:txBody>
      </p:sp>
    </p:spTree>
    <p:extLst>
      <p:ext uri="{BB962C8B-B14F-4D97-AF65-F5344CB8AC3E}">
        <p14:creationId xmlns:p14="http://schemas.microsoft.com/office/powerpoint/2010/main" val="169917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Build up to Charles slide - not only did Charles get sick of being monitored by a device I was trying to hack, I got tired of looking at his nipples.  So, I bought a very nipple-free ECG to generate human-equivalent heartbeats and other vitals.</a:t>
            </a:r>
            <a:endParaRPr lang="en-US" sz="1200" b="0" i="0" kern="1200" dirty="0">
              <a:solidFill>
                <a:schemeClr val="tx1"/>
              </a:solidFill>
              <a:effectLst/>
              <a:latin typeface="+mn-lt"/>
              <a:ea typeface="+mn-ea"/>
              <a:cs typeface="+mn-cs"/>
            </a:endParaRPr>
          </a:p>
          <a:p>
            <a:br>
              <a:rPr lang="en-US" dirty="0"/>
            </a:br>
            <a:r>
              <a:rPr lang="en-US" dirty="0"/>
              <a:t>- Found out we actually have these in the wrong places…..like completely wrong 3 of 5 are in the wrong place</a:t>
            </a:r>
          </a:p>
        </p:txBody>
      </p:sp>
      <p:sp>
        <p:nvSpPr>
          <p:cNvPr id="4" name="Slide Number Placeholder 3"/>
          <p:cNvSpPr>
            <a:spLocks noGrp="1"/>
          </p:cNvSpPr>
          <p:nvPr>
            <p:ph type="sldNum" sz="quarter" idx="10"/>
          </p:nvPr>
        </p:nvSpPr>
        <p:spPr/>
        <p:txBody>
          <a:bodyPr/>
          <a:lstStyle/>
          <a:p>
            <a:fld id="{557AC4F0-111D-034B-AC0F-36AA661035F7}" type="slidenum">
              <a:rPr lang="en-US" smtClean="0"/>
              <a:t>13</a:t>
            </a:fld>
            <a:endParaRPr lang="en-US" dirty="0"/>
          </a:p>
        </p:txBody>
      </p:sp>
    </p:spTree>
    <p:extLst>
      <p:ext uri="{BB962C8B-B14F-4D97-AF65-F5344CB8AC3E}">
        <p14:creationId xmlns:p14="http://schemas.microsoft.com/office/powerpoint/2010/main" val="331452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 Send/Sniff</a:t>
            </a:r>
          </a:p>
          <a:p>
            <a:r>
              <a:rPr lang="en-US" dirty="0"/>
              <a:t>ECG – generate wave pattern send to PM</a:t>
            </a:r>
          </a:p>
          <a:p>
            <a:r>
              <a:rPr lang="en-US" dirty="0"/>
              <a:t>PM – collect data and send to CMS if CMS is accepting</a:t>
            </a:r>
          </a:p>
          <a:p>
            <a:r>
              <a:rPr lang="en-US" dirty="0"/>
              <a:t>CMS – broadcast and receive</a:t>
            </a:r>
          </a:p>
        </p:txBody>
      </p:sp>
      <p:sp>
        <p:nvSpPr>
          <p:cNvPr id="4" name="Slide Number Placeholder 3"/>
          <p:cNvSpPr>
            <a:spLocks noGrp="1"/>
          </p:cNvSpPr>
          <p:nvPr>
            <p:ph type="sldNum" sz="quarter" idx="10"/>
          </p:nvPr>
        </p:nvSpPr>
        <p:spPr/>
        <p:txBody>
          <a:bodyPr/>
          <a:lstStyle/>
          <a:p>
            <a:fld id="{557AC4F0-111D-034B-AC0F-36AA661035F7}" type="slidenum">
              <a:rPr lang="en-US" smtClean="0"/>
              <a:t>14</a:t>
            </a:fld>
            <a:endParaRPr lang="en-US" dirty="0"/>
          </a:p>
        </p:txBody>
      </p:sp>
    </p:spTree>
    <p:extLst>
      <p:ext uri="{BB962C8B-B14F-4D97-AF65-F5344CB8AC3E}">
        <p14:creationId xmlns:p14="http://schemas.microsoft.com/office/powerpoint/2010/main" val="143495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15</a:t>
            </a:fld>
            <a:endParaRPr lang="en-US" dirty="0"/>
          </a:p>
        </p:txBody>
      </p:sp>
    </p:spTree>
    <p:extLst>
      <p:ext uri="{BB962C8B-B14F-4D97-AF65-F5344CB8AC3E}">
        <p14:creationId xmlns:p14="http://schemas.microsoft.com/office/powerpoint/2010/main" val="2983186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16</a:t>
            </a:fld>
            <a:endParaRPr lang="en-US" dirty="0"/>
          </a:p>
        </p:txBody>
      </p:sp>
    </p:spTree>
    <p:extLst>
      <p:ext uri="{BB962C8B-B14F-4D97-AF65-F5344CB8AC3E}">
        <p14:creationId xmlns:p14="http://schemas.microsoft.com/office/powerpoint/2010/main" val="273454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17</a:t>
            </a:fld>
            <a:endParaRPr lang="en-US" dirty="0"/>
          </a:p>
        </p:txBody>
      </p:sp>
    </p:spTree>
    <p:extLst>
      <p:ext uri="{BB962C8B-B14F-4D97-AF65-F5344CB8AC3E}">
        <p14:creationId xmlns:p14="http://schemas.microsoft.com/office/powerpoint/2010/main" val="955887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18</a:t>
            </a:fld>
            <a:endParaRPr lang="en-US" dirty="0"/>
          </a:p>
        </p:txBody>
      </p:sp>
    </p:spTree>
    <p:extLst>
      <p:ext uri="{BB962C8B-B14F-4D97-AF65-F5344CB8AC3E}">
        <p14:creationId xmlns:p14="http://schemas.microsoft.com/office/powerpoint/2010/main" val="435949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19</a:t>
            </a:fld>
            <a:endParaRPr lang="en-US" dirty="0"/>
          </a:p>
        </p:txBody>
      </p:sp>
    </p:spTree>
    <p:extLst>
      <p:ext uri="{BB962C8B-B14F-4D97-AF65-F5344CB8AC3E}">
        <p14:creationId xmlns:p14="http://schemas.microsoft.com/office/powerpoint/2010/main" val="3923122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20</a:t>
            </a:fld>
            <a:endParaRPr lang="en-US" dirty="0"/>
          </a:p>
        </p:txBody>
      </p:sp>
    </p:spTree>
    <p:extLst>
      <p:ext uri="{BB962C8B-B14F-4D97-AF65-F5344CB8AC3E}">
        <p14:creationId xmlns:p14="http://schemas.microsoft.com/office/powerpoint/2010/main" val="346611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2</a:t>
            </a:fld>
            <a:endParaRPr lang="en-US" dirty="0"/>
          </a:p>
        </p:txBody>
      </p:sp>
    </p:spTree>
    <p:extLst>
      <p:ext uri="{BB962C8B-B14F-4D97-AF65-F5344CB8AC3E}">
        <p14:creationId xmlns:p14="http://schemas.microsoft.com/office/powerpoint/2010/main" val="2129483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21</a:t>
            </a:fld>
            <a:endParaRPr lang="en-US" dirty="0"/>
          </a:p>
        </p:txBody>
      </p:sp>
    </p:spTree>
    <p:extLst>
      <p:ext uri="{BB962C8B-B14F-4D97-AF65-F5344CB8AC3E}">
        <p14:creationId xmlns:p14="http://schemas.microsoft.com/office/powerpoint/2010/main" val="214495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22</a:t>
            </a:fld>
            <a:endParaRPr lang="en-US" dirty="0"/>
          </a:p>
        </p:txBody>
      </p:sp>
    </p:spTree>
    <p:extLst>
      <p:ext uri="{BB962C8B-B14F-4D97-AF65-F5344CB8AC3E}">
        <p14:creationId xmlns:p14="http://schemas.microsoft.com/office/powerpoint/2010/main" val="18199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ida</a:t>
            </a:r>
            <a:r>
              <a:rPr lang="en-US"/>
              <a:t> screen shots of </a:t>
            </a:r>
          </a:p>
          <a:p>
            <a:pPr marL="171450" indent="-171450">
              <a:buFontTx/>
              <a:buChar char="-"/>
            </a:pPr>
            <a:r>
              <a:rPr lang="en-US"/>
              <a:t>Parsing </a:t>
            </a:r>
            <a:r>
              <a:rPr lang="en-US" err="1"/>
              <a:t>moitor</a:t>
            </a:r>
            <a:r>
              <a:rPr lang="en-US"/>
              <a:t> name</a:t>
            </a:r>
          </a:p>
          <a:p>
            <a:pPr marL="171450" indent="-171450">
              <a:buFontTx/>
              <a:buChar char="-"/>
            </a:pPr>
            <a:r>
              <a:rPr lang="en-US"/>
              <a:t>Reading </a:t>
            </a:r>
            <a:r>
              <a:rPr lang="en-US" err="1"/>
              <a:t>db</a:t>
            </a:r>
            <a:r>
              <a:rPr lang="en-US"/>
              <a:t> to determine how often to send packets</a:t>
            </a:r>
          </a:p>
          <a:p>
            <a:pPr marL="171450" indent="-171450">
              <a:buFontTx/>
              <a:buChar char="-"/>
            </a:pPr>
            <a:r>
              <a:rPr lang="en-US"/>
              <a:t>Opening new port each time, resulting in port higher </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Did you fuzz or attempt to test the bounds on any of the variables passed to the </a:t>
            </a:r>
            <a:r>
              <a:rPr lang="en-US" sz="1200" b="1" i="0" kern="1200" err="1">
                <a:solidFill>
                  <a:schemeClr val="tx1"/>
                </a:solidFill>
                <a:effectLst/>
                <a:latin typeface="+mn-lt"/>
                <a:ea typeface="+mn-ea"/>
                <a:cs typeface="+mn-cs"/>
              </a:rPr>
              <a:t>widechar</a:t>
            </a:r>
            <a:r>
              <a:rPr lang="en-US" sz="1200" b="1" i="0" kern="1200">
                <a:solidFill>
                  <a:schemeClr val="tx1"/>
                </a:solidFill>
                <a:effectLst/>
                <a:latin typeface="+mn-lt"/>
                <a:ea typeface="+mn-ea"/>
                <a:cs typeface="+mn-cs"/>
              </a:rPr>
              <a:t> </a:t>
            </a:r>
            <a:r>
              <a:rPr lang="en-US" sz="1200" b="1" i="0" kern="1200" err="1">
                <a:solidFill>
                  <a:schemeClr val="tx1"/>
                </a:solidFill>
                <a:effectLst/>
                <a:latin typeface="+mn-lt"/>
                <a:ea typeface="+mn-ea"/>
                <a:cs typeface="+mn-cs"/>
              </a:rPr>
              <a:t>strcpy</a:t>
            </a:r>
            <a:r>
              <a:rPr lang="en-US" sz="1200" b="1" i="0" kern="1200">
                <a:solidFill>
                  <a:schemeClr val="tx1"/>
                </a:solidFill>
                <a:effectLst/>
                <a:latin typeface="+mn-lt"/>
                <a:ea typeface="+mn-ea"/>
                <a:cs typeface="+mn-cs"/>
              </a:rPr>
              <a:t>?  Patient name, beds, etc...</a:t>
            </a:r>
            <a:endParaRPr lang="en-US" sz="1200" b="0" i="0" kern="1200">
              <a:solidFill>
                <a:schemeClr val="tx1"/>
              </a:solidFill>
              <a:effectLst/>
              <a:latin typeface="+mn-lt"/>
              <a:ea typeface="+mn-ea"/>
              <a:cs typeface="+mn-cs"/>
            </a:endParaRPr>
          </a:p>
          <a:p>
            <a:br>
              <a:rPr lang="en-US"/>
            </a:br>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23</a:t>
            </a:fld>
            <a:endParaRPr lang="en-US"/>
          </a:p>
        </p:txBody>
      </p:sp>
    </p:spTree>
    <p:extLst>
      <p:ext uri="{BB962C8B-B14F-4D97-AF65-F5344CB8AC3E}">
        <p14:creationId xmlns:p14="http://schemas.microsoft.com/office/powerpoint/2010/main" val="461157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ida</a:t>
            </a:r>
            <a:r>
              <a:rPr lang="en-US"/>
              <a:t> screen shots of </a:t>
            </a:r>
          </a:p>
          <a:p>
            <a:pPr marL="171450" indent="-171450">
              <a:buFontTx/>
              <a:buChar char="-"/>
            </a:pPr>
            <a:r>
              <a:rPr lang="en-US"/>
              <a:t>Parsing </a:t>
            </a:r>
            <a:r>
              <a:rPr lang="en-US" err="1"/>
              <a:t>moitor</a:t>
            </a:r>
            <a:r>
              <a:rPr lang="en-US"/>
              <a:t> name</a:t>
            </a:r>
          </a:p>
          <a:p>
            <a:pPr marL="171450" indent="-171450">
              <a:buFontTx/>
              <a:buChar char="-"/>
            </a:pPr>
            <a:r>
              <a:rPr lang="en-US"/>
              <a:t>Reading </a:t>
            </a:r>
            <a:r>
              <a:rPr lang="en-US" err="1"/>
              <a:t>db</a:t>
            </a:r>
            <a:r>
              <a:rPr lang="en-US"/>
              <a:t> to determine how often to send packets</a:t>
            </a:r>
          </a:p>
          <a:p>
            <a:pPr marL="171450" indent="-171450">
              <a:buFontTx/>
              <a:buChar char="-"/>
            </a:pPr>
            <a:r>
              <a:rPr lang="en-US"/>
              <a:t>Opening new port each time, resulting in port higher </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Did you fuzz or attempt to test the bounds on any of the variables passed to the </a:t>
            </a:r>
            <a:r>
              <a:rPr lang="en-US" sz="1200" b="1" i="0" kern="1200" err="1">
                <a:solidFill>
                  <a:schemeClr val="tx1"/>
                </a:solidFill>
                <a:effectLst/>
                <a:latin typeface="+mn-lt"/>
                <a:ea typeface="+mn-ea"/>
                <a:cs typeface="+mn-cs"/>
              </a:rPr>
              <a:t>widechar</a:t>
            </a:r>
            <a:r>
              <a:rPr lang="en-US" sz="1200" b="1" i="0" kern="1200">
                <a:solidFill>
                  <a:schemeClr val="tx1"/>
                </a:solidFill>
                <a:effectLst/>
                <a:latin typeface="+mn-lt"/>
                <a:ea typeface="+mn-ea"/>
                <a:cs typeface="+mn-cs"/>
              </a:rPr>
              <a:t> </a:t>
            </a:r>
            <a:r>
              <a:rPr lang="en-US" sz="1200" b="1" i="0" kern="1200" err="1">
                <a:solidFill>
                  <a:schemeClr val="tx1"/>
                </a:solidFill>
                <a:effectLst/>
                <a:latin typeface="+mn-lt"/>
                <a:ea typeface="+mn-ea"/>
                <a:cs typeface="+mn-cs"/>
              </a:rPr>
              <a:t>strcpy</a:t>
            </a:r>
            <a:r>
              <a:rPr lang="en-US" sz="1200" b="1" i="0" kern="1200">
                <a:solidFill>
                  <a:schemeClr val="tx1"/>
                </a:solidFill>
                <a:effectLst/>
                <a:latin typeface="+mn-lt"/>
                <a:ea typeface="+mn-ea"/>
                <a:cs typeface="+mn-cs"/>
              </a:rPr>
              <a:t>?  Patient name, beds, etc...</a:t>
            </a:r>
            <a:endParaRPr lang="en-US" sz="1200" b="0" i="0" kern="1200">
              <a:solidFill>
                <a:schemeClr val="tx1"/>
              </a:solidFill>
              <a:effectLst/>
              <a:latin typeface="+mn-lt"/>
              <a:ea typeface="+mn-ea"/>
              <a:cs typeface="+mn-cs"/>
            </a:endParaRPr>
          </a:p>
          <a:p>
            <a:br>
              <a:rPr lang="en-US"/>
            </a:br>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24</a:t>
            </a:fld>
            <a:endParaRPr lang="en-US"/>
          </a:p>
        </p:txBody>
      </p:sp>
    </p:spTree>
    <p:extLst>
      <p:ext uri="{BB962C8B-B14F-4D97-AF65-F5344CB8AC3E}">
        <p14:creationId xmlns:p14="http://schemas.microsoft.com/office/powerpoint/2010/main" val="3891178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steps to open monitor in CMS and how there is no traffic besides broadcasts – this traffic happens upon selecting monitor and seeing previous slide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27</a:t>
            </a:fld>
            <a:endParaRPr lang="en-US"/>
          </a:p>
        </p:txBody>
      </p:sp>
    </p:spTree>
    <p:extLst>
      <p:ext uri="{BB962C8B-B14F-4D97-AF65-F5344CB8AC3E}">
        <p14:creationId xmlns:p14="http://schemas.microsoft.com/office/powerpoint/2010/main" val="282242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steps to open monitor in CMS and how there is no traffic besides broadcasts – this traffic happens upon selecting monitor and seeing previous slide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28</a:t>
            </a:fld>
            <a:endParaRPr lang="en-US"/>
          </a:p>
        </p:txBody>
      </p:sp>
    </p:spTree>
    <p:extLst>
      <p:ext uri="{BB962C8B-B14F-4D97-AF65-F5344CB8AC3E}">
        <p14:creationId xmlns:p14="http://schemas.microsoft.com/office/powerpoint/2010/main" val="3084958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steps to open monitor in CMS and how there is no traffic besides broadcasts – this traffic happens upon selecting monitor and seeing previous slide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29</a:t>
            </a:fld>
            <a:endParaRPr lang="en-US"/>
          </a:p>
        </p:txBody>
      </p:sp>
    </p:spTree>
    <p:extLst>
      <p:ext uri="{BB962C8B-B14F-4D97-AF65-F5344CB8AC3E}">
        <p14:creationId xmlns:p14="http://schemas.microsoft.com/office/powerpoint/2010/main" val="3418253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steps to open monitor in CMS and how there is no traffic besides broadcasts – this traffic happens upon selecting monitor and seeing previous slide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30</a:t>
            </a:fld>
            <a:endParaRPr lang="en-US"/>
          </a:p>
        </p:txBody>
      </p:sp>
    </p:spTree>
    <p:extLst>
      <p:ext uri="{BB962C8B-B14F-4D97-AF65-F5344CB8AC3E}">
        <p14:creationId xmlns:p14="http://schemas.microsoft.com/office/powerpoint/2010/main" val="1444844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31</a:t>
            </a:fld>
            <a:endParaRPr lang="en-US"/>
          </a:p>
        </p:txBody>
      </p:sp>
    </p:spTree>
    <p:extLst>
      <p:ext uri="{BB962C8B-B14F-4D97-AF65-F5344CB8AC3E}">
        <p14:creationId xmlns:p14="http://schemas.microsoft.com/office/powerpoint/2010/main" val="3043925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32</a:t>
            </a:fld>
            <a:endParaRPr lang="en-US"/>
          </a:p>
        </p:txBody>
      </p:sp>
    </p:spTree>
    <p:extLst>
      <p:ext uri="{BB962C8B-B14F-4D97-AF65-F5344CB8AC3E}">
        <p14:creationId xmlns:p14="http://schemas.microsoft.com/office/powerpoint/2010/main" val="37549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Use of technology to obtain vital signs is ubiquitous to all medical practices from the office, to ER, to hospital floors and a reason for choosing this project. Furthermore,  Vital signs have a large impact on clinical decision making and I agree with Dr. Tully that as physicians, we implicitly trust these devices to be accurate and have no consideration or training on potential cyber threats. </a:t>
            </a:r>
          </a:p>
        </p:txBody>
      </p:sp>
      <p:sp>
        <p:nvSpPr>
          <p:cNvPr id="4" name="Slide Number Placeholder 3"/>
          <p:cNvSpPr>
            <a:spLocks noGrp="1"/>
          </p:cNvSpPr>
          <p:nvPr>
            <p:ph type="sldNum" sz="quarter" idx="10"/>
          </p:nvPr>
        </p:nvSpPr>
        <p:spPr/>
        <p:txBody>
          <a:bodyPr/>
          <a:lstStyle/>
          <a:p>
            <a:fld id="{557AC4F0-111D-034B-AC0F-36AA661035F7}" type="slidenum">
              <a:rPr lang="en-US" smtClean="0"/>
              <a:t>4</a:t>
            </a:fld>
            <a:endParaRPr lang="en-US" dirty="0"/>
          </a:p>
        </p:txBody>
      </p:sp>
    </p:spTree>
    <p:extLst>
      <p:ext uri="{BB962C8B-B14F-4D97-AF65-F5344CB8AC3E}">
        <p14:creationId xmlns:p14="http://schemas.microsoft.com/office/powerpoint/2010/main" val="399609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33</a:t>
            </a:fld>
            <a:endParaRPr lang="en-US"/>
          </a:p>
        </p:txBody>
      </p:sp>
    </p:spTree>
    <p:extLst>
      <p:ext uri="{BB962C8B-B14F-4D97-AF65-F5344CB8AC3E}">
        <p14:creationId xmlns:p14="http://schemas.microsoft.com/office/powerpoint/2010/main" val="4094714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simple replay attacks with tools such as </a:t>
            </a:r>
            <a:r>
              <a:rPr lang="en-US" err="1"/>
              <a:t>udpreplay</a:t>
            </a:r>
            <a:r>
              <a:rPr lang="en-US"/>
              <a:t> fail, using </a:t>
            </a:r>
            <a:r>
              <a:rPr lang="en-US" err="1"/>
              <a:t>scapy</a:t>
            </a:r>
            <a:r>
              <a:rPr lang="en-US"/>
              <a:t> to straight replay packets fail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34</a:t>
            </a:fld>
            <a:endParaRPr lang="en-US"/>
          </a:p>
        </p:txBody>
      </p:sp>
    </p:spTree>
    <p:extLst>
      <p:ext uri="{BB962C8B-B14F-4D97-AF65-F5344CB8AC3E}">
        <p14:creationId xmlns:p14="http://schemas.microsoft.com/office/powerpoint/2010/main" val="4112256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simple replay attacks with tools such as </a:t>
            </a:r>
            <a:r>
              <a:rPr lang="en-US" err="1"/>
              <a:t>udpreplay</a:t>
            </a:r>
            <a:r>
              <a:rPr lang="en-US"/>
              <a:t> fail, using </a:t>
            </a:r>
            <a:r>
              <a:rPr lang="en-US" err="1"/>
              <a:t>scapy</a:t>
            </a:r>
            <a:r>
              <a:rPr lang="en-US"/>
              <a:t> to straight replay packets fail </a:t>
            </a: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35</a:t>
            </a:fld>
            <a:endParaRPr lang="en-US"/>
          </a:p>
        </p:txBody>
      </p:sp>
    </p:spTree>
    <p:extLst>
      <p:ext uri="{BB962C8B-B14F-4D97-AF65-F5344CB8AC3E}">
        <p14:creationId xmlns:p14="http://schemas.microsoft.com/office/powerpoint/2010/main" val="508685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36</a:t>
            </a:fld>
            <a:endParaRPr lang="en-US"/>
          </a:p>
        </p:txBody>
      </p:sp>
    </p:spTree>
    <p:extLst>
      <p:ext uri="{BB962C8B-B14F-4D97-AF65-F5344CB8AC3E}">
        <p14:creationId xmlns:p14="http://schemas.microsoft.com/office/powerpoint/2010/main" val="3947045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37</a:t>
            </a:fld>
            <a:endParaRPr lang="en-US"/>
          </a:p>
        </p:txBody>
      </p:sp>
    </p:spTree>
    <p:extLst>
      <p:ext uri="{BB962C8B-B14F-4D97-AF65-F5344CB8AC3E}">
        <p14:creationId xmlns:p14="http://schemas.microsoft.com/office/powerpoint/2010/main" val="2097840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38</a:t>
            </a:fld>
            <a:endParaRPr lang="en-US"/>
          </a:p>
        </p:txBody>
      </p:sp>
    </p:spTree>
    <p:extLst>
      <p:ext uri="{BB962C8B-B14F-4D97-AF65-F5344CB8AC3E}">
        <p14:creationId xmlns:p14="http://schemas.microsoft.com/office/powerpoint/2010/main" val="3109267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39</a:t>
            </a:fld>
            <a:endParaRPr lang="en-US"/>
          </a:p>
        </p:txBody>
      </p:sp>
    </p:spTree>
    <p:extLst>
      <p:ext uri="{BB962C8B-B14F-4D97-AF65-F5344CB8AC3E}">
        <p14:creationId xmlns:p14="http://schemas.microsoft.com/office/powerpoint/2010/main" val="27639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40</a:t>
            </a:fld>
            <a:endParaRPr lang="en-US"/>
          </a:p>
        </p:txBody>
      </p:sp>
    </p:spTree>
    <p:extLst>
      <p:ext uri="{BB962C8B-B14F-4D97-AF65-F5344CB8AC3E}">
        <p14:creationId xmlns:p14="http://schemas.microsoft.com/office/powerpoint/2010/main" val="2764941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41</a:t>
            </a:fld>
            <a:endParaRPr lang="en-US"/>
          </a:p>
        </p:txBody>
      </p:sp>
    </p:spTree>
    <p:extLst>
      <p:ext uri="{BB962C8B-B14F-4D97-AF65-F5344CB8AC3E}">
        <p14:creationId xmlns:p14="http://schemas.microsoft.com/office/powerpoint/2010/main" val="362286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42</a:t>
            </a:fld>
            <a:endParaRPr lang="en-US"/>
          </a:p>
        </p:txBody>
      </p:sp>
    </p:spTree>
    <p:extLst>
      <p:ext uri="{BB962C8B-B14F-4D97-AF65-F5344CB8AC3E}">
        <p14:creationId xmlns:p14="http://schemas.microsoft.com/office/powerpoint/2010/main" val="215014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most common type of monitor for obtaining vital signs is a bedside patient monitor. These are found in every ER room and almost every room in the hospital and obtain the heart rhythm and rate, blood pressure, oxygen saturation, in addition to multiple other metrics. There are also wireless telemetry boxes, bottom right corner, which capture and report the same information. These devices are programed with the patient’s information such as name, date of birth, medical record number, room number, and transmit their data via wired or wireless connection to a central monitoring station and occasionally the medical record.</a:t>
            </a:r>
          </a:p>
        </p:txBody>
      </p:sp>
      <p:sp>
        <p:nvSpPr>
          <p:cNvPr id="4" name="Slide Number Placeholder 3"/>
          <p:cNvSpPr>
            <a:spLocks noGrp="1"/>
          </p:cNvSpPr>
          <p:nvPr>
            <p:ph type="sldNum" sz="quarter" idx="10"/>
          </p:nvPr>
        </p:nvSpPr>
        <p:spPr/>
        <p:txBody>
          <a:bodyPr/>
          <a:lstStyle/>
          <a:p>
            <a:fld id="{557AC4F0-111D-034B-AC0F-36AA661035F7}" type="slidenum">
              <a:rPr lang="en-US" smtClean="0"/>
              <a:t>5</a:t>
            </a:fld>
            <a:endParaRPr lang="en-US" dirty="0"/>
          </a:p>
        </p:txBody>
      </p:sp>
    </p:spTree>
    <p:extLst>
      <p:ext uri="{BB962C8B-B14F-4D97-AF65-F5344CB8AC3E}">
        <p14:creationId xmlns:p14="http://schemas.microsoft.com/office/powerpoint/2010/main" val="3027146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43</a:t>
            </a:fld>
            <a:endParaRPr lang="en-US"/>
          </a:p>
        </p:txBody>
      </p:sp>
    </p:spTree>
    <p:extLst>
      <p:ext uri="{BB962C8B-B14F-4D97-AF65-F5344CB8AC3E}">
        <p14:creationId xmlns:p14="http://schemas.microsoft.com/office/powerpoint/2010/main" val="1266588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easy enough lets make a </a:t>
            </a:r>
            <a:r>
              <a:rPr lang="en-US" err="1"/>
              <a:t>scapy</a:t>
            </a:r>
            <a:r>
              <a:rPr lang="en-US"/>
              <a:t> script </a:t>
            </a:r>
            <a:r>
              <a:rPr lang="en-US" err="1"/>
              <a:t>todo</a:t>
            </a:r>
            <a:r>
              <a:rPr lang="en-US"/>
              <a:t> this.  FAIL more info in packets that matter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Make it clear that the fake S, S/A, A is still UDP and connectionless, just represents a handshake type of structure.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44</a:t>
            </a:fld>
            <a:endParaRPr lang="en-US"/>
          </a:p>
        </p:txBody>
      </p:sp>
    </p:spTree>
    <p:extLst>
      <p:ext uri="{BB962C8B-B14F-4D97-AF65-F5344CB8AC3E}">
        <p14:creationId xmlns:p14="http://schemas.microsoft.com/office/powerpoint/2010/main" val="749831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the “SYN,ACK” packet is sent continuously on a time interval and therefore we need to take a closer look at it.  It caused the fail</a:t>
            </a:r>
          </a:p>
        </p:txBody>
      </p:sp>
      <p:sp>
        <p:nvSpPr>
          <p:cNvPr id="4" name="Slide Number Placeholder 3"/>
          <p:cNvSpPr>
            <a:spLocks noGrp="1"/>
          </p:cNvSpPr>
          <p:nvPr>
            <p:ph type="sldNum" sz="quarter" idx="10"/>
          </p:nvPr>
        </p:nvSpPr>
        <p:spPr/>
        <p:txBody>
          <a:bodyPr/>
          <a:lstStyle/>
          <a:p>
            <a:fld id="{557AC4F0-111D-034B-AC0F-36AA661035F7}" type="slidenum">
              <a:rPr lang="en-US" smtClean="0"/>
              <a:t>45</a:t>
            </a:fld>
            <a:endParaRPr lang="en-US"/>
          </a:p>
        </p:txBody>
      </p:sp>
    </p:spTree>
    <p:extLst>
      <p:ext uri="{BB962C8B-B14F-4D97-AF65-F5344CB8AC3E}">
        <p14:creationId xmlns:p14="http://schemas.microsoft.com/office/powerpoint/2010/main" val="856353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the “SYN,ACK” packet is sent continuously on a time interval and therefore we need to take a closer look at it.  It caused the fail</a:t>
            </a:r>
          </a:p>
        </p:txBody>
      </p:sp>
      <p:sp>
        <p:nvSpPr>
          <p:cNvPr id="4" name="Slide Number Placeholder 3"/>
          <p:cNvSpPr>
            <a:spLocks noGrp="1"/>
          </p:cNvSpPr>
          <p:nvPr>
            <p:ph type="sldNum" sz="quarter" idx="10"/>
          </p:nvPr>
        </p:nvSpPr>
        <p:spPr/>
        <p:txBody>
          <a:bodyPr/>
          <a:lstStyle/>
          <a:p>
            <a:fld id="{557AC4F0-111D-034B-AC0F-36AA661035F7}" type="slidenum">
              <a:rPr lang="en-US" smtClean="0"/>
              <a:t>46</a:t>
            </a:fld>
            <a:endParaRPr lang="en-US"/>
          </a:p>
        </p:txBody>
      </p:sp>
    </p:spTree>
    <p:extLst>
      <p:ext uri="{BB962C8B-B14F-4D97-AF65-F5344CB8AC3E}">
        <p14:creationId xmlns:p14="http://schemas.microsoft.com/office/powerpoint/2010/main" val="3051769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care more about packets from PM than CMS?  </a:t>
            </a:r>
          </a:p>
          <a:p>
            <a:pPr marL="171450" indent="-171450">
              <a:buFontTx/>
              <a:buChar char="-"/>
            </a:pPr>
            <a:r>
              <a:rPr lang="en-US"/>
              <a:t>Data is coming from PM, CMS is receiving it.</a:t>
            </a:r>
          </a:p>
          <a:p>
            <a:pPr marL="171450" indent="-171450">
              <a:buFontTx/>
              <a:buChar char="-"/>
            </a:pPr>
            <a:r>
              <a:rPr lang="en-US"/>
              <a:t>Goal is to emulate or inject</a:t>
            </a:r>
          </a:p>
        </p:txBody>
      </p:sp>
      <p:sp>
        <p:nvSpPr>
          <p:cNvPr id="4" name="Slide Number Placeholder 3"/>
          <p:cNvSpPr>
            <a:spLocks noGrp="1"/>
          </p:cNvSpPr>
          <p:nvPr>
            <p:ph type="sldNum" sz="quarter" idx="10"/>
          </p:nvPr>
        </p:nvSpPr>
        <p:spPr/>
        <p:txBody>
          <a:bodyPr/>
          <a:lstStyle/>
          <a:p>
            <a:fld id="{557AC4F0-111D-034B-AC0F-36AA661035F7}" type="slidenum">
              <a:rPr lang="en-US" smtClean="0"/>
              <a:t>47</a:t>
            </a:fld>
            <a:endParaRPr lang="en-US"/>
          </a:p>
        </p:txBody>
      </p:sp>
    </p:spTree>
    <p:extLst>
      <p:ext uri="{BB962C8B-B14F-4D97-AF65-F5344CB8AC3E}">
        <p14:creationId xmlns:p14="http://schemas.microsoft.com/office/powerpoint/2010/main" val="382586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care more about packets from PM than CMS?  </a:t>
            </a:r>
          </a:p>
          <a:p>
            <a:pPr marL="171450" indent="-171450">
              <a:buFontTx/>
              <a:buChar char="-"/>
            </a:pPr>
            <a:r>
              <a:rPr lang="en-US"/>
              <a:t>Data is coming from PM, CMS is receiving it.</a:t>
            </a:r>
          </a:p>
          <a:p>
            <a:pPr marL="171450" indent="-171450">
              <a:buFontTx/>
              <a:buChar char="-"/>
            </a:pPr>
            <a:r>
              <a:rPr lang="en-US"/>
              <a:t>Goal is to emulate or inject</a:t>
            </a:r>
          </a:p>
        </p:txBody>
      </p:sp>
      <p:sp>
        <p:nvSpPr>
          <p:cNvPr id="4" name="Slide Number Placeholder 3"/>
          <p:cNvSpPr>
            <a:spLocks noGrp="1"/>
          </p:cNvSpPr>
          <p:nvPr>
            <p:ph type="sldNum" sz="quarter" idx="10"/>
          </p:nvPr>
        </p:nvSpPr>
        <p:spPr/>
        <p:txBody>
          <a:bodyPr/>
          <a:lstStyle/>
          <a:p>
            <a:fld id="{557AC4F0-111D-034B-AC0F-36AA661035F7}" type="slidenum">
              <a:rPr lang="en-US" smtClean="0"/>
              <a:t>48</a:t>
            </a:fld>
            <a:endParaRPr lang="en-US"/>
          </a:p>
        </p:txBody>
      </p:sp>
    </p:spTree>
    <p:extLst>
      <p:ext uri="{BB962C8B-B14F-4D97-AF65-F5344CB8AC3E}">
        <p14:creationId xmlns:p14="http://schemas.microsoft.com/office/powerpoint/2010/main" val="1143938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care more about packets from PM than CMS?  </a:t>
            </a:r>
          </a:p>
          <a:p>
            <a:pPr marL="171450" indent="-171450">
              <a:buFontTx/>
              <a:buChar char="-"/>
            </a:pPr>
            <a:r>
              <a:rPr lang="en-US"/>
              <a:t>Data is coming from PM, CMS is receiving it.</a:t>
            </a:r>
          </a:p>
          <a:p>
            <a:pPr marL="171450" indent="-171450">
              <a:buFontTx/>
              <a:buChar char="-"/>
            </a:pPr>
            <a:r>
              <a:rPr lang="en-US"/>
              <a:t>Goal is to emulate or inject</a:t>
            </a:r>
          </a:p>
        </p:txBody>
      </p:sp>
      <p:sp>
        <p:nvSpPr>
          <p:cNvPr id="4" name="Slide Number Placeholder 3"/>
          <p:cNvSpPr>
            <a:spLocks noGrp="1"/>
          </p:cNvSpPr>
          <p:nvPr>
            <p:ph type="sldNum" sz="quarter" idx="10"/>
          </p:nvPr>
        </p:nvSpPr>
        <p:spPr/>
        <p:txBody>
          <a:bodyPr/>
          <a:lstStyle/>
          <a:p>
            <a:fld id="{557AC4F0-111D-034B-AC0F-36AA661035F7}" type="slidenum">
              <a:rPr lang="en-US" smtClean="0"/>
              <a:t>49</a:t>
            </a:fld>
            <a:endParaRPr lang="en-US"/>
          </a:p>
        </p:txBody>
      </p:sp>
    </p:spTree>
    <p:extLst>
      <p:ext uri="{BB962C8B-B14F-4D97-AF65-F5344CB8AC3E}">
        <p14:creationId xmlns:p14="http://schemas.microsoft.com/office/powerpoint/2010/main" val="1028226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52</a:t>
            </a:fld>
            <a:endParaRPr lang="en-US"/>
          </a:p>
        </p:txBody>
      </p:sp>
    </p:spTree>
    <p:extLst>
      <p:ext uri="{BB962C8B-B14F-4D97-AF65-F5344CB8AC3E}">
        <p14:creationId xmlns:p14="http://schemas.microsoft.com/office/powerpoint/2010/main" val="78127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53</a:t>
            </a:fld>
            <a:endParaRPr lang="en-US"/>
          </a:p>
        </p:txBody>
      </p:sp>
    </p:spTree>
    <p:extLst>
      <p:ext uri="{BB962C8B-B14F-4D97-AF65-F5344CB8AC3E}">
        <p14:creationId xmlns:p14="http://schemas.microsoft.com/office/powerpoint/2010/main" val="2122602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By emulating data – the patient will be presumed to be in the room resting thus allowing a potential physical attack. A momentary disconnection of the ECG will go unnoticed as this happens often due to patient movement or changing clothes and as long as it is reconnected, will not cause an alert.  Thus a physical attack as in patient abduction, assassination, </a:t>
            </a:r>
            <a:r>
              <a:rPr lang="en-US" dirty="0" err="1"/>
              <a:t>etc</a:t>
            </a:r>
            <a:r>
              <a:rPr lang="en-US" dirty="0"/>
              <a:t> without notice. There is particular vulnerability during evening / overnight shifts when hospital staffing is less.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54</a:t>
            </a:fld>
            <a:endParaRPr lang="en-US"/>
          </a:p>
        </p:txBody>
      </p:sp>
    </p:spTree>
    <p:extLst>
      <p:ext uri="{BB962C8B-B14F-4D97-AF65-F5344CB8AC3E}">
        <p14:creationId xmlns:p14="http://schemas.microsoft.com/office/powerpoint/2010/main" val="293455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central monitoring station captures and displays all the vitals from each patient monitor connected. This station is usually centralized at a nursing station or in a dedicated telemetry room on a patient floor. The central monitoring station is generally connected via ethernet but may also be wireless. The system runs XP or 7.  As in this picture, there is usually a tech who monitors the rhythms and will alert the physician if abnormalities are seen. There is also the ability to record event and print out the EKG strip when abnormalities occur. </a:t>
            </a:r>
          </a:p>
          <a:p>
            <a:endParaRPr lang="en-US" dirty="0"/>
          </a:p>
          <a:p>
            <a:r>
              <a:rPr lang="en-US" dirty="0"/>
              <a:t>- Back to Doug - don't advance slide</a:t>
            </a:r>
          </a:p>
        </p:txBody>
      </p:sp>
      <p:sp>
        <p:nvSpPr>
          <p:cNvPr id="4" name="Slide Number Placeholder 3"/>
          <p:cNvSpPr>
            <a:spLocks noGrp="1"/>
          </p:cNvSpPr>
          <p:nvPr>
            <p:ph type="sldNum" sz="quarter" idx="10"/>
          </p:nvPr>
        </p:nvSpPr>
        <p:spPr/>
        <p:txBody>
          <a:bodyPr/>
          <a:lstStyle/>
          <a:p>
            <a:fld id="{557AC4F0-111D-034B-AC0F-36AA661035F7}" type="slidenum">
              <a:rPr lang="en-US" smtClean="0"/>
              <a:t>6</a:t>
            </a:fld>
            <a:endParaRPr lang="en-US" dirty="0"/>
          </a:p>
        </p:txBody>
      </p:sp>
    </p:spTree>
    <p:extLst>
      <p:ext uri="{BB962C8B-B14F-4D97-AF65-F5344CB8AC3E}">
        <p14:creationId xmlns:p14="http://schemas.microsoft.com/office/powerpoint/2010/main" val="1392782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in the demos, it is possible to inject any rhythm we desire. The 30 beats per minute as well as 180 beats per minute are not sustainable with life. While we only showed a few rhythms, we can send any rhythm we desire. When an </a:t>
            </a:r>
            <a:r>
              <a:rPr lang="en-US" dirty="0" err="1"/>
              <a:t>arrythmia</a:t>
            </a:r>
            <a:r>
              <a:rPr lang="en-US" dirty="0"/>
              <a:t> is detected, as you saw in the video, alarms are set off, the central monitoring station begins recording, and the technician or nurse will ultimately call the physician to alter them of the abnormal heart rhythm.  </a:t>
            </a:r>
          </a:p>
          <a:p>
            <a:endParaRPr lang="en-US" dirty="0"/>
          </a:p>
          <a:p>
            <a:r>
              <a:rPr lang="en-US" dirty="0"/>
              <a:t>The physician will generally see the patient at bedside and notice the bedside monitor doesn’t agree with the central monitoring station. Furthermore, the patient will be able to inform the physician they have no symptoms. Therefore there is little likelihood for immediate harm in this setting because generally only an EKG and perhaps some labs would be ordered in the meantime between the physician being notified and seeing the patient. </a:t>
            </a:r>
          </a:p>
          <a:p>
            <a:endParaRPr lang="en-US" dirty="0"/>
          </a:p>
          <a:p>
            <a:r>
              <a:rPr lang="en-US" dirty="0"/>
              <a:t>No consider if the rhythm is not sustained,  the patient is unconscious or on a ventilator, or perhaps demented and not reliable to answer questions. The physician is then forced to rely on what the monitor is showing. </a:t>
            </a:r>
          </a:p>
        </p:txBody>
      </p:sp>
      <p:sp>
        <p:nvSpPr>
          <p:cNvPr id="4" name="Slide Number Placeholder 3"/>
          <p:cNvSpPr>
            <a:spLocks noGrp="1"/>
          </p:cNvSpPr>
          <p:nvPr>
            <p:ph type="sldNum" sz="quarter" idx="10"/>
          </p:nvPr>
        </p:nvSpPr>
        <p:spPr/>
        <p:txBody>
          <a:bodyPr/>
          <a:lstStyle/>
          <a:p>
            <a:fld id="{557AC4F0-111D-034B-AC0F-36AA661035F7}" type="slidenum">
              <a:rPr lang="en-US" smtClean="0"/>
              <a:t>61</a:t>
            </a:fld>
            <a:endParaRPr lang="en-US"/>
          </a:p>
        </p:txBody>
      </p:sp>
    </p:spTree>
    <p:extLst>
      <p:ext uri="{BB962C8B-B14F-4D97-AF65-F5344CB8AC3E}">
        <p14:creationId xmlns:p14="http://schemas.microsoft.com/office/powerpoint/2010/main" val="2630753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physician we like evidence based medicine and this is an example from the AHA and ACC for the management of cardiac </a:t>
            </a:r>
            <a:r>
              <a:rPr lang="en-US" dirty="0" err="1"/>
              <a:t>arrythmias</a:t>
            </a:r>
            <a:r>
              <a:rPr lang="en-US" dirty="0"/>
              <a:t>. This flowchart is for  atrial tachycardia.  Consider if this rhythm was intermittently sent to the central station in short runs of say 30-60 seconds. The physician would ask the RN what the BP is and if the patient is symptomatic (i.e. palpitations, headache, chest pain, dizzy, </a:t>
            </a:r>
            <a:r>
              <a:rPr lang="en-US" dirty="0" err="1"/>
              <a:t>etc</a:t>
            </a:r>
            <a:r>
              <a:rPr lang="en-US" dirty="0"/>
              <a:t>). In this case, by the time the RN got to the room, the patient’s monitor shows NSR and the BP is good. Patient denies symptoms. Therefore the patient is stable but continues to have intermittent A-tach.  This is confirmed by the central monitoring station because the EKG is printed showing several short runs of a-tach. The patient would then be placed on a medication to block this rhythm and if unsuccessful escalated to stronger medications. The side effects of these medications are fairly significant and can cause harm, especially when not needed. </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62</a:t>
            </a:fld>
            <a:endParaRPr lang="en-US" dirty="0"/>
          </a:p>
        </p:txBody>
      </p:sp>
    </p:spTree>
    <p:extLst>
      <p:ext uri="{BB962C8B-B14F-4D97-AF65-F5344CB8AC3E}">
        <p14:creationId xmlns:p14="http://schemas.microsoft.com/office/powerpoint/2010/main" val="1825933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rhythm is a non sustained atrial tachycardia.  The physician would ask the RN what the BP is and if the patient is symptomatic (i.e. palpitations, headache, chest pain, dizzy, </a:t>
            </a:r>
            <a:r>
              <a:rPr lang="en-US" dirty="0" err="1"/>
              <a:t>etc</a:t>
            </a:r>
            <a:r>
              <a:rPr lang="en-US" dirty="0"/>
              <a:t>). In this case, by the time the RN got to the room, the patient’s monitor shows NSR and the BP is good. Patient denies symptoms. Therefore the patient is stable but continues to have intermittent A-tach.  This is confirmed by the central monitoring station because the EKG is printed showing several short runs of a-tach. The patient would then be placed on a medication to block this rhythm and if unsuccessful escalated to stronger medications. The side effects of these medications are fairly significant and can cause harm, especially when not needed. </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63</a:t>
            </a:fld>
            <a:endParaRPr lang="en-US" dirty="0"/>
          </a:p>
        </p:txBody>
      </p:sp>
    </p:spTree>
    <p:extLst>
      <p:ext uri="{BB962C8B-B14F-4D97-AF65-F5344CB8AC3E}">
        <p14:creationId xmlns:p14="http://schemas.microsoft.com/office/powerpoint/2010/main" val="2262330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rhythm is a non sustained atrial tachycardia.  The physician would ask the RN what the BP is and if the patient is symptomatic (i.e. palpitations, headache, chest pain, dizzy, </a:t>
            </a:r>
            <a:r>
              <a:rPr lang="en-US" dirty="0" err="1"/>
              <a:t>etc</a:t>
            </a:r>
            <a:r>
              <a:rPr lang="en-US" dirty="0"/>
              <a:t>). In this case, by the time the RN got to the room, the patient’s monitor shows NSR and the BP is good. Patient denies symptoms. Therefore the patient is stable but continues to have intermittent A-tach.  This is confirmed by the central monitoring station because the EKG is printed showing several short runs of a-tach. The patient would then be placed on a medication to block this rhythm and if unsuccessful escalated to stronger medications. The side effects of these medications are fairly significant and can cause harm, especially when not needed. </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64</a:t>
            </a:fld>
            <a:endParaRPr lang="en-US" dirty="0"/>
          </a:p>
        </p:txBody>
      </p:sp>
    </p:spTree>
    <p:extLst>
      <p:ext uri="{BB962C8B-B14F-4D97-AF65-F5344CB8AC3E}">
        <p14:creationId xmlns:p14="http://schemas.microsoft.com/office/powerpoint/2010/main" val="4236238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rhythm is a non sustained atrial tachycardia.  The physician would ask the RN what the BP is and if the patient is symptomatic (i.e. palpitations, headache, chest pain, dizzy, </a:t>
            </a:r>
            <a:r>
              <a:rPr lang="en-US" dirty="0" err="1"/>
              <a:t>etc</a:t>
            </a:r>
            <a:r>
              <a:rPr lang="en-US" dirty="0"/>
              <a:t>). In this case, by the time the RN got to the room, the patient’s monitor shows NSR and the BP is good. Patient denies symptoms. Therefore the patient is stable but continues to have intermittent A-tach.  This is confirmed by the central monitoring station because the EKG is printed showing several short runs of a-tach. The patient would then be placed on a medication to block this rhythm and if unsuccessful escalated to stronger medications. The side effects of these medications are fairly significant and can cause harm, especially when not needed. </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65</a:t>
            </a:fld>
            <a:endParaRPr lang="en-US" dirty="0"/>
          </a:p>
        </p:txBody>
      </p:sp>
    </p:spTree>
    <p:extLst>
      <p:ext uri="{BB962C8B-B14F-4D97-AF65-F5344CB8AC3E}">
        <p14:creationId xmlns:p14="http://schemas.microsoft.com/office/powerpoint/2010/main" val="28550309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rhythm is a non sustained atrial tachycardia.  The physician would ask the RN what the BP is and if the patient is symptomatic (i.e. palpitations, headache, chest pain, dizzy, </a:t>
            </a:r>
            <a:r>
              <a:rPr lang="en-US" dirty="0" err="1"/>
              <a:t>etc</a:t>
            </a:r>
            <a:r>
              <a:rPr lang="en-US" dirty="0"/>
              <a:t>). In this case, by the time the RN got to the room, the patient’s monitor shows NSR and the BP is good. Patient denies symptoms. Therefore the patient is stable but continues to have intermittent A-tach.  This is confirmed by the central monitoring station because the EKG is printed showing several short runs of a-tach. The patient would then be placed on a medication to block this rhythm and if unsuccessful escalated to stronger medications. The side effects of these medications are fairly significant and can cause harm, especially when not needed. </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66</a:t>
            </a:fld>
            <a:endParaRPr lang="en-US" dirty="0"/>
          </a:p>
        </p:txBody>
      </p:sp>
    </p:spTree>
    <p:extLst>
      <p:ext uri="{BB962C8B-B14F-4D97-AF65-F5344CB8AC3E}">
        <p14:creationId xmlns:p14="http://schemas.microsoft.com/office/powerpoint/2010/main" val="2792561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biggest concern is if we could affect the bedside patient monitor – if this was the case and we showed A-tach with hypotension – we would give a medication which temporary stops &amp; resets the heart. We would try this twice and then proceed to cardioversion. This is the “Clear” and “shock” people are familiar with from TV. It’s incredibly painful, can cause blood clots , and can stop the heart completely or put into a different non-life sustaining rhythm such as ventricular fibrillation especially if the shock is not properly administered. In short, this could be disastrous.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p>
          <a:p>
            <a:endParaRPr lang="en-US"/>
          </a:p>
        </p:txBody>
      </p:sp>
      <p:sp>
        <p:nvSpPr>
          <p:cNvPr id="4" name="Slide Number Placeholder 3"/>
          <p:cNvSpPr>
            <a:spLocks noGrp="1"/>
          </p:cNvSpPr>
          <p:nvPr>
            <p:ph type="sldNum" sz="quarter" idx="10"/>
          </p:nvPr>
        </p:nvSpPr>
        <p:spPr/>
        <p:txBody>
          <a:bodyPr/>
          <a:lstStyle/>
          <a:p>
            <a:fld id="{557AC4F0-111D-034B-AC0F-36AA661035F7}" type="slidenum">
              <a:rPr lang="en-US" smtClean="0"/>
              <a:t>67</a:t>
            </a:fld>
            <a:endParaRPr lang="en-US" dirty="0"/>
          </a:p>
        </p:txBody>
      </p:sp>
    </p:spTree>
    <p:extLst>
      <p:ext uri="{BB962C8B-B14F-4D97-AF65-F5344CB8AC3E}">
        <p14:creationId xmlns:p14="http://schemas.microsoft.com/office/powerpoint/2010/main" val="1323796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Isolated private network with only critical monitoring devices connected</a:t>
            </a:r>
          </a:p>
          <a:p>
            <a:pPr lvl="1"/>
            <a:r>
              <a:rPr lang="en-US" dirty="0"/>
              <a:t>Properly architected and configured for isolation</a:t>
            </a:r>
          </a:p>
          <a:p>
            <a:pPr lvl="1"/>
            <a:r>
              <a:rPr lang="en-US" dirty="0">
                <a:solidFill>
                  <a:schemeClr val="accent1"/>
                </a:solidFill>
              </a:rPr>
              <a:t>Since a physical attack, the isolation doesn’t really mitigate the issue, it only mitigates it from becoming a remote attack</a:t>
            </a:r>
          </a:p>
          <a:p>
            <a:pPr lvl="1"/>
            <a:r>
              <a:rPr lang="en-US" dirty="0"/>
              <a:t>Network access controls are employed</a:t>
            </a:r>
          </a:p>
          <a:p>
            <a:pPr lvl="1"/>
            <a:r>
              <a:rPr lang="en-US" dirty="0"/>
              <a:t>Physical access control</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68</a:t>
            </a:fld>
            <a:endParaRPr lang="en-US" dirty="0"/>
          </a:p>
        </p:txBody>
      </p:sp>
    </p:spTree>
    <p:extLst>
      <p:ext uri="{BB962C8B-B14F-4D97-AF65-F5344CB8AC3E}">
        <p14:creationId xmlns:p14="http://schemas.microsoft.com/office/powerpoint/2010/main" val="4060923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 would require full knowledge of all aspects of the protocol and must create a full consistent set of parameters to avoid detection</a:t>
            </a:r>
          </a:p>
          <a:p>
            <a:pPr lvl="1"/>
            <a:r>
              <a:rPr lang="en-US" dirty="0"/>
              <a:t>Discrepancies between parameters and waveforms would be obvious</a:t>
            </a:r>
          </a:p>
          <a:p>
            <a:r>
              <a:rPr lang="en-US" dirty="0"/>
              <a:t>Local monitor continues to show the true state of the patient and cannot be altered by the attacker</a:t>
            </a:r>
          </a:p>
          <a:p>
            <a:pPr lvl="1"/>
            <a:r>
              <a:rPr lang="en-US" dirty="0"/>
              <a:t>Monitors do not require a network to function properly</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69</a:t>
            </a:fld>
            <a:endParaRPr lang="en-US" dirty="0"/>
          </a:p>
        </p:txBody>
      </p:sp>
    </p:spTree>
    <p:extLst>
      <p:ext uri="{BB962C8B-B14F-4D97-AF65-F5344CB8AC3E}">
        <p14:creationId xmlns:p14="http://schemas.microsoft.com/office/powerpoint/2010/main" val="2408833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i="0" kern="1200" dirty="0">
                <a:solidFill>
                  <a:schemeClr val="tx1"/>
                </a:solidFill>
                <a:effectLst/>
                <a:latin typeface="+mn-lt"/>
                <a:ea typeface="+mn-ea"/>
                <a:cs typeface="+mn-cs"/>
              </a:rPr>
              <a:t>Windows XP itself is a vulnerability.</a:t>
            </a:r>
            <a:endParaRPr lang="en-US" sz="1200" b="0" i="0" kern="1200" dirty="0">
              <a:solidFill>
                <a:schemeClr val="tx1"/>
              </a:solidFill>
              <a:effectLst/>
              <a:latin typeface="+mn-lt"/>
              <a:ea typeface="+mn-ea"/>
              <a:cs typeface="+mn-cs"/>
            </a:endParaRPr>
          </a:p>
          <a:p>
            <a:br>
              <a:rPr lang="en-US" dirty="0"/>
            </a:br>
            <a:endParaRPr lang="en-US" dirty="0"/>
          </a:p>
          <a:p>
            <a:r>
              <a:rPr lang="en-US" dirty="0"/>
              <a:t>Explain why started with networking and reasons for not starting with others.</a:t>
            </a:r>
          </a:p>
          <a:p>
            <a:r>
              <a:rPr lang="en-US" dirty="0"/>
              <a:t>OLD OS boring and have there own problems</a:t>
            </a:r>
          </a:p>
          <a:p>
            <a:r>
              <a:rPr lang="en-US" dirty="0"/>
              <a:t>Hardware may require physical access, so lets start with networking, and see if that can affect both</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7</a:t>
            </a:fld>
            <a:endParaRPr lang="en-US" dirty="0"/>
          </a:p>
        </p:txBody>
      </p:sp>
    </p:spTree>
    <p:extLst>
      <p:ext uri="{BB962C8B-B14F-4D97-AF65-F5344CB8AC3E}">
        <p14:creationId xmlns:p14="http://schemas.microsoft.com/office/powerpoint/2010/main" val="36025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i="0" kern="1200" dirty="0">
                <a:solidFill>
                  <a:schemeClr val="tx1"/>
                </a:solidFill>
                <a:effectLst/>
                <a:latin typeface="+mn-lt"/>
                <a:ea typeface="+mn-ea"/>
                <a:cs typeface="+mn-cs"/>
              </a:rPr>
              <a:t>Windows XP itself is a vulnerability.</a:t>
            </a:r>
            <a:endParaRPr lang="en-US" sz="1200" b="0" i="0" kern="1200" dirty="0">
              <a:solidFill>
                <a:schemeClr val="tx1"/>
              </a:solidFill>
              <a:effectLst/>
              <a:latin typeface="+mn-lt"/>
              <a:ea typeface="+mn-ea"/>
              <a:cs typeface="+mn-cs"/>
            </a:endParaRPr>
          </a:p>
          <a:p>
            <a:br>
              <a:rPr lang="en-US" dirty="0"/>
            </a:br>
            <a:endParaRPr lang="en-US" dirty="0"/>
          </a:p>
          <a:p>
            <a:r>
              <a:rPr lang="en-US" dirty="0"/>
              <a:t>Explain why started with networking and reasons for not starting with others.</a:t>
            </a:r>
          </a:p>
          <a:p>
            <a:r>
              <a:rPr lang="en-US" dirty="0"/>
              <a:t>OLD OS boring and have there own problems</a:t>
            </a:r>
          </a:p>
          <a:p>
            <a:r>
              <a:rPr lang="en-US" dirty="0"/>
              <a:t>Hardware may require physical access, so lets start with networking, and see if that can affect both</a:t>
            </a:r>
          </a:p>
          <a:p>
            <a:endParaRPr lang="en-US" dirty="0"/>
          </a:p>
        </p:txBody>
      </p:sp>
      <p:sp>
        <p:nvSpPr>
          <p:cNvPr id="4" name="Slide Number Placeholder 3"/>
          <p:cNvSpPr>
            <a:spLocks noGrp="1"/>
          </p:cNvSpPr>
          <p:nvPr>
            <p:ph type="sldNum" sz="quarter" idx="10"/>
          </p:nvPr>
        </p:nvSpPr>
        <p:spPr/>
        <p:txBody>
          <a:bodyPr/>
          <a:lstStyle/>
          <a:p>
            <a:fld id="{557AC4F0-111D-034B-AC0F-36AA661035F7}" type="slidenum">
              <a:rPr lang="en-US" smtClean="0"/>
              <a:t>8</a:t>
            </a:fld>
            <a:endParaRPr lang="en-US" dirty="0"/>
          </a:p>
        </p:txBody>
      </p:sp>
    </p:spTree>
    <p:extLst>
      <p:ext uri="{BB962C8B-B14F-4D97-AF65-F5344CB8AC3E}">
        <p14:creationId xmlns:p14="http://schemas.microsoft.com/office/powerpoint/2010/main" val="58401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RWHAT dll on CMS</a:t>
            </a:r>
          </a:p>
        </p:txBody>
      </p:sp>
      <p:sp>
        <p:nvSpPr>
          <p:cNvPr id="4" name="Slide Number Placeholder 3"/>
          <p:cNvSpPr>
            <a:spLocks noGrp="1"/>
          </p:cNvSpPr>
          <p:nvPr>
            <p:ph type="sldNum" sz="quarter" idx="10"/>
          </p:nvPr>
        </p:nvSpPr>
        <p:spPr/>
        <p:txBody>
          <a:bodyPr/>
          <a:lstStyle/>
          <a:p>
            <a:fld id="{557AC4F0-111D-034B-AC0F-36AA661035F7}" type="slidenum">
              <a:rPr lang="en-US" smtClean="0"/>
              <a:t>9</a:t>
            </a:fld>
            <a:endParaRPr lang="en-US" dirty="0"/>
          </a:p>
        </p:txBody>
      </p:sp>
    </p:spTree>
    <p:extLst>
      <p:ext uri="{BB962C8B-B14F-4D97-AF65-F5344CB8AC3E}">
        <p14:creationId xmlns:p14="http://schemas.microsoft.com/office/powerpoint/2010/main" val="362375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RWHAT dll on CMS</a:t>
            </a:r>
          </a:p>
        </p:txBody>
      </p:sp>
      <p:sp>
        <p:nvSpPr>
          <p:cNvPr id="4" name="Slide Number Placeholder 3"/>
          <p:cNvSpPr>
            <a:spLocks noGrp="1"/>
          </p:cNvSpPr>
          <p:nvPr>
            <p:ph type="sldNum" sz="quarter" idx="10"/>
          </p:nvPr>
        </p:nvSpPr>
        <p:spPr/>
        <p:txBody>
          <a:bodyPr/>
          <a:lstStyle/>
          <a:p>
            <a:fld id="{557AC4F0-111D-034B-AC0F-36AA661035F7}" type="slidenum">
              <a:rPr lang="en-US" smtClean="0"/>
              <a:t>10</a:t>
            </a:fld>
            <a:endParaRPr lang="en-US" dirty="0"/>
          </a:p>
        </p:txBody>
      </p:sp>
    </p:spTree>
    <p:extLst>
      <p:ext uri="{BB962C8B-B14F-4D97-AF65-F5344CB8AC3E}">
        <p14:creationId xmlns:p14="http://schemas.microsoft.com/office/powerpoint/2010/main" val="72077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76741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5DFC3B-59EB-7A4D-8206-A93332829ADD}" type="datetimeFigureOut">
              <a:rPr lang="en-US" smtClean="0"/>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555220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767580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785717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3701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11223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875354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48075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892711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55801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DFC3B-59EB-7A4D-8206-A93332829ADD}" type="datetimeFigureOut">
              <a:rPr lang="en-US" smtClean="0"/>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173455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5DFC3B-59EB-7A4D-8206-A93332829ADD}" type="datetimeFigureOut">
              <a:rPr lang="en-US" smtClean="0"/>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6300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5DFC3B-59EB-7A4D-8206-A93332829ADD}" type="datetimeFigureOut">
              <a:rPr lang="en-US" smtClean="0"/>
              <a:t>7/18/18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177173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5DFC3B-59EB-7A4D-8206-A93332829ADD}" type="datetimeFigureOut">
              <a:rPr lang="en-US" smtClean="0"/>
              <a:t>7/18/18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71497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5DFC3B-59EB-7A4D-8206-A93332829ADD}" type="datetimeFigureOut">
              <a:rPr lang="en-US" smtClean="0"/>
              <a:t>7/18/18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250950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5DFC3B-59EB-7A4D-8206-A93332829ADD}" type="datetimeFigureOut">
              <a:rPr lang="en-US" smtClean="0"/>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174663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2F5DFC3B-59EB-7A4D-8206-A93332829ADD}" type="datetimeFigureOut">
              <a:rPr lang="en-US" smtClean="0"/>
              <a:t>7/18/18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7F1577A9-EAA9-F846-84A9-8B5AF8B936AB}" type="slidenum">
              <a:rPr lang="en-US" smtClean="0"/>
              <a:t>‹#›</a:t>
            </a:fld>
            <a:endParaRPr lang="en-US" dirty="0"/>
          </a:p>
        </p:txBody>
      </p:sp>
    </p:spTree>
    <p:extLst>
      <p:ext uri="{BB962C8B-B14F-4D97-AF65-F5344CB8AC3E}">
        <p14:creationId xmlns:p14="http://schemas.microsoft.com/office/powerpoint/2010/main" val="3760165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F5DFC3B-59EB-7A4D-8206-A93332829ADD}" type="datetimeFigureOut">
              <a:rPr lang="en-US" smtClean="0"/>
              <a:t>7/18/18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F1577A9-EAA9-F846-84A9-8B5AF8B936AB}" type="slidenum">
              <a:rPr lang="en-US" smtClean="0"/>
              <a:t>‹#›</a:t>
            </a:fld>
            <a:endParaRPr lang="en-US" dirty="0"/>
          </a:p>
        </p:txBody>
      </p:sp>
    </p:spTree>
    <p:extLst>
      <p:ext uri="{BB962C8B-B14F-4D97-AF65-F5344CB8AC3E}">
        <p14:creationId xmlns:p14="http://schemas.microsoft.com/office/powerpoint/2010/main" val="214665184"/>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g"/><Relationship Id="rId7"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mp"/><Relationship Id="rId5" Type="http://schemas.openxmlformats.org/officeDocument/2006/relationships/image" Target="../media/image8.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54BC-C142-F247-84C5-C664C83A740D}"/>
              </a:ext>
            </a:extLst>
          </p:cNvPr>
          <p:cNvSpPr>
            <a:spLocks noGrp="1"/>
          </p:cNvSpPr>
          <p:nvPr>
            <p:ph type="ctrTitle"/>
          </p:nvPr>
        </p:nvSpPr>
        <p:spPr>
          <a:xfrm>
            <a:off x="1751012" y="1234829"/>
            <a:ext cx="8676222" cy="2215663"/>
          </a:xfrm>
        </p:spPr>
        <p:txBody>
          <a:bodyPr>
            <a:normAutofit fontScale="90000"/>
          </a:bodyPr>
          <a:lstStyle/>
          <a:p>
            <a:r>
              <a:rPr lang="en-US" dirty="0"/>
              <a:t>80 to 0 in under 5 seconds: Falsifying a medical patient's vitals</a:t>
            </a:r>
          </a:p>
        </p:txBody>
      </p:sp>
      <p:sp>
        <p:nvSpPr>
          <p:cNvPr id="3" name="Subtitle 2">
            <a:extLst>
              <a:ext uri="{FF2B5EF4-FFF2-40B4-BE49-F238E27FC236}">
                <a16:creationId xmlns:a16="http://schemas.microsoft.com/office/drawing/2014/main" id="{6F651AF8-9D9B-D448-BC66-F1856B58943C}"/>
              </a:ext>
            </a:extLst>
          </p:cNvPr>
          <p:cNvSpPr>
            <a:spLocks noGrp="1"/>
          </p:cNvSpPr>
          <p:nvPr>
            <p:ph type="subTitle" idx="1"/>
          </p:nvPr>
        </p:nvSpPr>
        <p:spPr/>
        <p:txBody>
          <a:bodyPr/>
          <a:lstStyle/>
          <a:p>
            <a:r>
              <a:rPr lang="en-US"/>
              <a:t>Douglas McKee</a:t>
            </a:r>
            <a:endParaRPr lang="en-US" dirty="0"/>
          </a:p>
          <a:p>
            <a:endParaRPr lang="en-US" dirty="0"/>
          </a:p>
        </p:txBody>
      </p:sp>
    </p:spTree>
    <p:extLst>
      <p:ext uri="{BB962C8B-B14F-4D97-AF65-F5344CB8AC3E}">
        <p14:creationId xmlns:p14="http://schemas.microsoft.com/office/powerpoint/2010/main" val="2861189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32A7D225-1241-0948-B462-7A5784903E76}"/>
              </a:ext>
            </a:extLst>
          </p:cNvPr>
          <p:cNvSpPr/>
          <p:nvPr/>
        </p:nvSpPr>
        <p:spPr>
          <a:xfrm>
            <a:off x="9171271" y="3897548"/>
            <a:ext cx="1004711" cy="158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22B5047-B4E4-2945-AB2E-15853B34698E}"/>
              </a:ext>
            </a:extLst>
          </p:cNvPr>
          <p:cNvSpPr/>
          <p:nvPr/>
        </p:nvSpPr>
        <p:spPr>
          <a:xfrm>
            <a:off x="6536267" y="2607732"/>
            <a:ext cx="1004711" cy="158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346D3D-E21B-D144-9E36-0996E967C122}"/>
              </a:ext>
            </a:extLst>
          </p:cNvPr>
          <p:cNvSpPr>
            <a:spLocks noGrp="1"/>
          </p:cNvSpPr>
          <p:nvPr>
            <p:ph type="title"/>
          </p:nvPr>
        </p:nvSpPr>
        <p:spPr/>
        <p:txBody>
          <a:bodyPr/>
          <a:lstStyle/>
          <a:p>
            <a:r>
              <a:rPr lang="en-US" dirty="0"/>
              <a:t>RWHAT? </a:t>
            </a:r>
          </a:p>
        </p:txBody>
      </p:sp>
      <p:pic>
        <p:nvPicPr>
          <p:cNvPr id="5" name="Content Placeholder 4">
            <a:extLst>
              <a:ext uri="{FF2B5EF4-FFF2-40B4-BE49-F238E27FC236}">
                <a16:creationId xmlns:a16="http://schemas.microsoft.com/office/drawing/2014/main" id="{73811DDA-993A-D64E-ADAD-D4B21A8AC683}"/>
              </a:ext>
            </a:extLst>
          </p:cNvPr>
          <p:cNvPicPr>
            <a:picLocks noGrp="1" noChangeAspect="1"/>
          </p:cNvPicPr>
          <p:nvPr>
            <p:ph idx="1"/>
          </p:nvPr>
        </p:nvPicPr>
        <p:blipFill>
          <a:blip r:embed="rId3"/>
          <a:stretch>
            <a:fillRect/>
          </a:stretch>
        </p:blipFill>
        <p:spPr>
          <a:xfrm>
            <a:off x="1141413" y="1994170"/>
            <a:ext cx="9323796" cy="3806757"/>
          </a:xfrm>
        </p:spPr>
      </p:pic>
      <p:grpSp>
        <p:nvGrpSpPr>
          <p:cNvPr id="6" name="Group 5">
            <a:extLst>
              <a:ext uri="{FF2B5EF4-FFF2-40B4-BE49-F238E27FC236}">
                <a16:creationId xmlns:a16="http://schemas.microsoft.com/office/drawing/2014/main" id="{2DB7F074-7F67-D04F-8564-4FAFDC1F8B9B}"/>
              </a:ext>
            </a:extLst>
          </p:cNvPr>
          <p:cNvGrpSpPr/>
          <p:nvPr/>
        </p:nvGrpSpPr>
        <p:grpSpPr>
          <a:xfrm>
            <a:off x="333856" y="2514600"/>
            <a:ext cx="11521112" cy="2143095"/>
            <a:chOff x="548640" y="2514600"/>
            <a:chExt cx="11521112" cy="2143095"/>
          </a:xfrm>
        </p:grpSpPr>
        <p:pic>
          <p:nvPicPr>
            <p:cNvPr id="4" name="Content Placeholder 4">
              <a:extLst>
                <a:ext uri="{FF2B5EF4-FFF2-40B4-BE49-F238E27FC236}">
                  <a16:creationId xmlns:a16="http://schemas.microsoft.com/office/drawing/2014/main" id="{AAEE06E2-0A0A-5249-95A6-26B8FA9647A7}"/>
                </a:ext>
              </a:extLst>
            </p:cNvPr>
            <p:cNvPicPr>
              <a:picLocks noChangeAspect="1"/>
            </p:cNvPicPr>
            <p:nvPr/>
          </p:nvPicPr>
          <p:blipFill rotWithShape="1">
            <a:blip r:embed="rId3"/>
            <a:srcRect l="32853" t="9601" r="2314" b="60861"/>
            <a:stretch/>
          </p:blipFill>
          <p:spPr>
            <a:xfrm>
              <a:off x="548640" y="2514600"/>
              <a:ext cx="11521112" cy="2143095"/>
            </a:xfrm>
            <a:prstGeom prst="rect">
              <a:avLst/>
            </a:prstGeom>
          </p:spPr>
        </p:pic>
        <p:sp>
          <p:nvSpPr>
            <p:cNvPr id="3" name="Donut 2">
              <a:extLst>
                <a:ext uri="{FF2B5EF4-FFF2-40B4-BE49-F238E27FC236}">
                  <a16:creationId xmlns:a16="http://schemas.microsoft.com/office/drawing/2014/main" id="{FB5AA08A-5ADE-D049-BD46-1398201B1F7E}"/>
                </a:ext>
              </a:extLst>
            </p:cNvPr>
            <p:cNvSpPr/>
            <p:nvPr/>
          </p:nvSpPr>
          <p:spPr>
            <a:xfrm>
              <a:off x="7594530" y="2993373"/>
              <a:ext cx="3262842" cy="1008472"/>
            </a:xfrm>
            <a:prstGeom prst="donut">
              <a:avLst>
                <a:gd name="adj" fmla="val 94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 name="Rounded Rectangle 6">
            <a:extLst>
              <a:ext uri="{FF2B5EF4-FFF2-40B4-BE49-F238E27FC236}">
                <a16:creationId xmlns:a16="http://schemas.microsoft.com/office/drawing/2014/main" id="{2F027442-5535-C549-B106-2C62F911D8A0}"/>
              </a:ext>
            </a:extLst>
          </p:cNvPr>
          <p:cNvSpPr/>
          <p:nvPr/>
        </p:nvSpPr>
        <p:spPr>
          <a:xfrm flipV="1">
            <a:off x="4798600" y="2921232"/>
            <a:ext cx="1861844" cy="30739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0D27C0F4-6366-0D45-8B95-42B70212A2C3}"/>
              </a:ext>
            </a:extLst>
          </p:cNvPr>
          <p:cNvSpPr/>
          <p:nvPr/>
        </p:nvSpPr>
        <p:spPr>
          <a:xfrm>
            <a:off x="6739467" y="5034845"/>
            <a:ext cx="925688" cy="1875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464FA917-9004-174C-8802-110A401D26E8}"/>
              </a:ext>
            </a:extLst>
          </p:cNvPr>
          <p:cNvSpPr/>
          <p:nvPr/>
        </p:nvSpPr>
        <p:spPr>
          <a:xfrm>
            <a:off x="8658577" y="4809067"/>
            <a:ext cx="1060775" cy="2257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5D68B71F-EA45-E543-9FBE-2338ED3EEC18}"/>
              </a:ext>
            </a:extLst>
          </p:cNvPr>
          <p:cNvSpPr/>
          <p:nvPr/>
        </p:nvSpPr>
        <p:spPr>
          <a:xfrm>
            <a:off x="5943599" y="4657695"/>
            <a:ext cx="1032553" cy="1513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7468C8B2-E344-B444-9FC5-2E6D0979914B}"/>
              </a:ext>
            </a:extLst>
          </p:cNvPr>
          <p:cNvSpPr/>
          <p:nvPr/>
        </p:nvSpPr>
        <p:spPr>
          <a:xfrm>
            <a:off x="4775175" y="5178125"/>
            <a:ext cx="970869" cy="2700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13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3B88-7F97-5F4D-A409-45E220DD39C4}"/>
              </a:ext>
            </a:extLst>
          </p:cNvPr>
          <p:cNvSpPr>
            <a:spLocks noGrp="1"/>
          </p:cNvSpPr>
          <p:nvPr>
            <p:ph type="title"/>
          </p:nvPr>
        </p:nvSpPr>
        <p:spPr/>
        <p:txBody>
          <a:bodyPr/>
          <a:lstStyle/>
          <a:p>
            <a:r>
              <a:rPr lang="en-US" dirty="0"/>
              <a:t>Testing Setup</a:t>
            </a:r>
          </a:p>
        </p:txBody>
      </p:sp>
    </p:spTree>
    <p:extLst>
      <p:ext uri="{BB962C8B-B14F-4D97-AF65-F5344CB8AC3E}">
        <p14:creationId xmlns:p14="http://schemas.microsoft.com/office/powerpoint/2010/main" val="148460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3B88-7F97-5F4D-A409-45E220DD39C4}"/>
              </a:ext>
            </a:extLst>
          </p:cNvPr>
          <p:cNvSpPr>
            <a:spLocks noGrp="1"/>
          </p:cNvSpPr>
          <p:nvPr>
            <p:ph type="title"/>
          </p:nvPr>
        </p:nvSpPr>
        <p:spPr/>
        <p:txBody>
          <a:bodyPr/>
          <a:lstStyle/>
          <a:p>
            <a:r>
              <a:rPr lang="en-US" dirty="0"/>
              <a:t>Testing Setup</a:t>
            </a:r>
          </a:p>
        </p:txBody>
      </p:sp>
      <p:pic>
        <p:nvPicPr>
          <p:cNvPr id="5" name="Content Placeholder 4">
            <a:extLst>
              <a:ext uri="{FF2B5EF4-FFF2-40B4-BE49-F238E27FC236}">
                <a16:creationId xmlns:a16="http://schemas.microsoft.com/office/drawing/2014/main" id="{4B25F631-D730-EE47-BBD5-DB2A4DFF24FD}"/>
              </a:ext>
            </a:extLst>
          </p:cNvPr>
          <p:cNvPicPr>
            <a:picLocks noGrp="1" noChangeAspect="1"/>
          </p:cNvPicPr>
          <p:nvPr>
            <p:ph idx="1"/>
          </p:nvPr>
        </p:nvPicPr>
        <p:blipFill>
          <a:blip r:embed="rId3"/>
          <a:stretch>
            <a:fillRect/>
          </a:stretch>
        </p:blipFill>
        <p:spPr>
          <a:xfrm>
            <a:off x="960032" y="2279724"/>
            <a:ext cx="4998453" cy="3755315"/>
          </a:xfrm>
        </p:spPr>
      </p:pic>
      <p:pic>
        <p:nvPicPr>
          <p:cNvPr id="7" name="Picture 6">
            <a:extLst>
              <a:ext uri="{FF2B5EF4-FFF2-40B4-BE49-F238E27FC236}">
                <a16:creationId xmlns:a16="http://schemas.microsoft.com/office/drawing/2014/main" id="{3F884A6A-F0F8-5348-A2E5-ED4A68B7B7A3}"/>
              </a:ext>
            </a:extLst>
          </p:cNvPr>
          <p:cNvPicPr>
            <a:picLocks noChangeAspect="1"/>
          </p:cNvPicPr>
          <p:nvPr/>
        </p:nvPicPr>
        <p:blipFill>
          <a:blip r:embed="rId4"/>
          <a:stretch>
            <a:fillRect/>
          </a:stretch>
        </p:blipFill>
        <p:spPr>
          <a:xfrm>
            <a:off x="6773599" y="609600"/>
            <a:ext cx="4455193" cy="5930016"/>
          </a:xfrm>
          <a:prstGeom prst="rect">
            <a:avLst/>
          </a:prstGeom>
        </p:spPr>
      </p:pic>
    </p:spTree>
    <p:extLst>
      <p:ext uri="{BB962C8B-B14F-4D97-AF65-F5344CB8AC3E}">
        <p14:creationId xmlns:p14="http://schemas.microsoft.com/office/powerpoint/2010/main" val="96140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3B88-7F97-5F4D-A409-45E220DD39C4}"/>
              </a:ext>
            </a:extLst>
          </p:cNvPr>
          <p:cNvSpPr>
            <a:spLocks noGrp="1"/>
          </p:cNvSpPr>
          <p:nvPr>
            <p:ph type="title"/>
          </p:nvPr>
        </p:nvSpPr>
        <p:spPr/>
        <p:txBody>
          <a:bodyPr/>
          <a:lstStyle/>
          <a:p>
            <a:r>
              <a:rPr lang="en-US" dirty="0"/>
              <a:t>Testing Setup</a:t>
            </a:r>
          </a:p>
        </p:txBody>
      </p:sp>
      <p:pic>
        <p:nvPicPr>
          <p:cNvPr id="5" name="Content Placeholder 4">
            <a:extLst>
              <a:ext uri="{FF2B5EF4-FFF2-40B4-BE49-F238E27FC236}">
                <a16:creationId xmlns:a16="http://schemas.microsoft.com/office/drawing/2014/main" id="{4B25F631-D730-EE47-BBD5-DB2A4DFF24FD}"/>
              </a:ext>
            </a:extLst>
          </p:cNvPr>
          <p:cNvPicPr>
            <a:picLocks noGrp="1" noChangeAspect="1"/>
          </p:cNvPicPr>
          <p:nvPr>
            <p:ph idx="1"/>
          </p:nvPr>
        </p:nvPicPr>
        <p:blipFill>
          <a:blip r:embed="rId3"/>
          <a:stretch>
            <a:fillRect/>
          </a:stretch>
        </p:blipFill>
        <p:spPr>
          <a:xfrm>
            <a:off x="960032" y="2279724"/>
            <a:ext cx="4998453" cy="3755315"/>
          </a:xfrm>
        </p:spPr>
      </p:pic>
      <p:pic>
        <p:nvPicPr>
          <p:cNvPr id="7" name="Picture 6">
            <a:extLst>
              <a:ext uri="{FF2B5EF4-FFF2-40B4-BE49-F238E27FC236}">
                <a16:creationId xmlns:a16="http://schemas.microsoft.com/office/drawing/2014/main" id="{3F884A6A-F0F8-5348-A2E5-ED4A68B7B7A3}"/>
              </a:ext>
            </a:extLst>
          </p:cNvPr>
          <p:cNvPicPr>
            <a:picLocks noChangeAspect="1"/>
          </p:cNvPicPr>
          <p:nvPr/>
        </p:nvPicPr>
        <p:blipFill>
          <a:blip r:embed="rId4"/>
          <a:stretch>
            <a:fillRect/>
          </a:stretch>
        </p:blipFill>
        <p:spPr>
          <a:xfrm>
            <a:off x="6773599" y="632303"/>
            <a:ext cx="4455193" cy="5930016"/>
          </a:xfrm>
          <a:prstGeom prst="rect">
            <a:avLst/>
          </a:prstGeom>
        </p:spPr>
      </p:pic>
      <p:cxnSp>
        <p:nvCxnSpPr>
          <p:cNvPr id="4" name="Straight Arrow Connector 3">
            <a:extLst>
              <a:ext uri="{FF2B5EF4-FFF2-40B4-BE49-F238E27FC236}">
                <a16:creationId xmlns:a16="http://schemas.microsoft.com/office/drawing/2014/main" id="{3EF3BE6F-4631-4478-A4DB-7FE62EE3B998}"/>
              </a:ext>
            </a:extLst>
          </p:cNvPr>
          <p:cNvCxnSpPr>
            <a:cxnSpLocks/>
          </p:cNvCxnSpPr>
          <p:nvPr/>
        </p:nvCxnSpPr>
        <p:spPr>
          <a:xfrm>
            <a:off x="8469465" y="2641947"/>
            <a:ext cx="865366" cy="385299"/>
          </a:xfrm>
          <a:prstGeom prst="straightConnector1">
            <a:avLst/>
          </a:prstGeom>
          <a:ln w="38100" cap="flat" cmpd="sng" algn="ctr">
            <a:solidFill>
              <a:schemeClr val="bg1">
                <a:lumMod val="95000"/>
                <a:lumOff val="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E5BE5FFF-5C6E-470E-84D5-B8A8D7B67F4D}"/>
              </a:ext>
            </a:extLst>
          </p:cNvPr>
          <p:cNvCxnSpPr>
            <a:cxnSpLocks/>
            <a:stCxn id="15" idx="4"/>
          </p:cNvCxnSpPr>
          <p:nvPr/>
        </p:nvCxnSpPr>
        <p:spPr>
          <a:xfrm flipH="1">
            <a:off x="9916604" y="4276634"/>
            <a:ext cx="369352" cy="523650"/>
          </a:xfrm>
          <a:prstGeom prst="straightConnector1">
            <a:avLst/>
          </a:prstGeom>
          <a:ln w="38100" cap="flat" cmpd="sng" algn="ctr">
            <a:solidFill>
              <a:schemeClr val="bg1">
                <a:lumMod val="95000"/>
                <a:lumOff val="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64377ED2-1B57-47E1-A96E-4F6DFA548953}"/>
              </a:ext>
            </a:extLst>
          </p:cNvPr>
          <p:cNvCxnSpPr>
            <a:cxnSpLocks/>
            <a:stCxn id="16" idx="4"/>
          </p:cNvCxnSpPr>
          <p:nvPr/>
        </p:nvCxnSpPr>
        <p:spPr>
          <a:xfrm>
            <a:off x="7688953" y="4310154"/>
            <a:ext cx="270303" cy="582138"/>
          </a:xfrm>
          <a:prstGeom prst="straightConnector1">
            <a:avLst/>
          </a:prstGeom>
          <a:ln w="38100" cap="flat" cmpd="sng" algn="ctr">
            <a:solidFill>
              <a:schemeClr val="bg1">
                <a:lumMod val="95000"/>
                <a:lumOff val="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D635C9EF-4FF8-4771-8873-728D7A0B2EE7}"/>
              </a:ext>
            </a:extLst>
          </p:cNvPr>
          <p:cNvSpPr/>
          <p:nvPr/>
        </p:nvSpPr>
        <p:spPr>
          <a:xfrm>
            <a:off x="9088341" y="2784424"/>
            <a:ext cx="1463040" cy="1044129"/>
          </a:xfrm>
          <a:prstGeom prst="ellipse">
            <a:avLst/>
          </a:prstGeom>
          <a:no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D31221-16F1-40B9-969B-078E6EDAA60A}"/>
              </a:ext>
            </a:extLst>
          </p:cNvPr>
          <p:cNvSpPr/>
          <p:nvPr/>
        </p:nvSpPr>
        <p:spPr>
          <a:xfrm>
            <a:off x="10090767" y="3881907"/>
            <a:ext cx="390377" cy="394727"/>
          </a:xfrm>
          <a:prstGeom prst="ellipse">
            <a:avLst/>
          </a:prstGeom>
          <a:no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9F7BCAB-A58A-48BA-9AFC-AF77EC8ED636}"/>
              </a:ext>
            </a:extLst>
          </p:cNvPr>
          <p:cNvSpPr/>
          <p:nvPr/>
        </p:nvSpPr>
        <p:spPr>
          <a:xfrm>
            <a:off x="7482741" y="3863783"/>
            <a:ext cx="412423" cy="446371"/>
          </a:xfrm>
          <a:prstGeom prst="ellipse">
            <a:avLst/>
          </a:prstGeom>
          <a:no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27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117E-D8CA-9E48-986A-30B4774A6D23}"/>
              </a:ext>
            </a:extLst>
          </p:cNvPr>
          <p:cNvSpPr>
            <a:spLocks noGrp="1"/>
          </p:cNvSpPr>
          <p:nvPr>
            <p:ph type="title"/>
          </p:nvPr>
        </p:nvSpPr>
        <p:spPr>
          <a:xfrm>
            <a:off x="1034408" y="434502"/>
            <a:ext cx="9905998" cy="1248383"/>
          </a:xfrm>
        </p:spPr>
        <p:txBody>
          <a:bodyPr/>
          <a:lstStyle/>
          <a:p>
            <a:r>
              <a:rPr lang="en-US" dirty="0"/>
              <a:t>Improved Testing setup	</a:t>
            </a:r>
          </a:p>
        </p:txBody>
      </p:sp>
      <p:pic>
        <p:nvPicPr>
          <p:cNvPr id="7" name="Content Placeholder 6">
            <a:extLst>
              <a:ext uri="{FF2B5EF4-FFF2-40B4-BE49-F238E27FC236}">
                <a16:creationId xmlns:a16="http://schemas.microsoft.com/office/drawing/2014/main" id="{03739747-7793-5144-B895-0160D82714A8}"/>
              </a:ext>
            </a:extLst>
          </p:cNvPr>
          <p:cNvPicPr>
            <a:picLocks noGrp="1" noChangeAspect="1"/>
          </p:cNvPicPr>
          <p:nvPr>
            <p:ph idx="1"/>
          </p:nvPr>
        </p:nvPicPr>
        <p:blipFill>
          <a:blip r:embed="rId3"/>
          <a:stretch>
            <a:fillRect/>
          </a:stretch>
        </p:blipFill>
        <p:spPr>
          <a:xfrm>
            <a:off x="3091680" y="1417552"/>
            <a:ext cx="5535789" cy="5245388"/>
          </a:xfrm>
        </p:spPr>
      </p:pic>
    </p:spTree>
    <p:extLst>
      <p:ext uri="{BB962C8B-B14F-4D97-AF65-F5344CB8AC3E}">
        <p14:creationId xmlns:p14="http://schemas.microsoft.com/office/powerpoint/2010/main" val="375206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647700" y="609600"/>
            <a:ext cx="10399711" cy="1282700"/>
          </a:xfrm>
        </p:spPr>
        <p:txBody>
          <a:bodyPr/>
          <a:lstStyle/>
          <a:p>
            <a:r>
              <a:rPr lang="en-US" dirty="0"/>
              <a:t>CMS IDLE Packets</a:t>
            </a:r>
          </a:p>
        </p:txBody>
      </p:sp>
    </p:spTree>
    <p:extLst>
      <p:ext uri="{BB962C8B-B14F-4D97-AF65-F5344CB8AC3E}">
        <p14:creationId xmlns:p14="http://schemas.microsoft.com/office/powerpoint/2010/main" val="213284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647700" y="609600"/>
            <a:ext cx="10399711" cy="1282700"/>
          </a:xfrm>
        </p:spPr>
        <p:txBody>
          <a:bodyPr/>
          <a:lstStyle/>
          <a:p>
            <a:r>
              <a:rPr lang="en-US" dirty="0"/>
              <a:t>CMS IDLE Packets</a:t>
            </a:r>
          </a:p>
        </p:txBody>
      </p:sp>
      <p:pic>
        <p:nvPicPr>
          <p:cNvPr id="5" name="Content Placeholder 4">
            <a:extLst>
              <a:ext uri="{FF2B5EF4-FFF2-40B4-BE49-F238E27FC236}">
                <a16:creationId xmlns:a16="http://schemas.microsoft.com/office/drawing/2014/main" id="{732D462A-7E80-904E-A047-DBC0E278E6C4}"/>
              </a:ext>
            </a:extLst>
          </p:cNvPr>
          <p:cNvPicPr>
            <a:picLocks noGrp="1" noChangeAspect="1"/>
          </p:cNvPicPr>
          <p:nvPr>
            <p:ph idx="1"/>
          </p:nvPr>
        </p:nvPicPr>
        <p:blipFill>
          <a:blip r:embed="rId3"/>
          <a:stretch>
            <a:fillRect/>
          </a:stretch>
        </p:blipFill>
        <p:spPr>
          <a:xfrm>
            <a:off x="2958402" y="1972638"/>
            <a:ext cx="8743863" cy="4260351"/>
          </a:xfrm>
        </p:spPr>
        <p:style>
          <a:lnRef idx="2">
            <a:schemeClr val="dk1">
              <a:shade val="50000"/>
            </a:schemeClr>
          </a:lnRef>
          <a:fillRef idx="1">
            <a:schemeClr val="dk1"/>
          </a:fillRef>
          <a:effectRef idx="0">
            <a:schemeClr val="dk1"/>
          </a:effectRef>
          <a:fontRef idx="minor">
            <a:schemeClr val="lt1"/>
          </a:fontRef>
        </p:style>
      </p:pic>
      <p:sp>
        <p:nvSpPr>
          <p:cNvPr id="4" name="Rounded Rectangle 3">
            <a:extLst>
              <a:ext uri="{FF2B5EF4-FFF2-40B4-BE49-F238E27FC236}">
                <a16:creationId xmlns:a16="http://schemas.microsoft.com/office/drawing/2014/main" id="{11C367F1-ED21-A346-A759-1143E07B7C99}"/>
              </a:ext>
            </a:extLst>
          </p:cNvPr>
          <p:cNvSpPr/>
          <p:nvPr/>
        </p:nvSpPr>
        <p:spPr>
          <a:xfrm>
            <a:off x="8317481" y="5225143"/>
            <a:ext cx="244929"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B512799-39F1-D949-AB80-0046D2977A50}"/>
              </a:ext>
            </a:extLst>
          </p:cNvPr>
          <p:cNvSpPr/>
          <p:nvPr/>
        </p:nvSpPr>
        <p:spPr>
          <a:xfrm>
            <a:off x="5725090" y="5225143"/>
            <a:ext cx="634613"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C1003F1F-3B31-0A45-A257-ED2D653727E2}"/>
              </a:ext>
            </a:extLst>
          </p:cNvPr>
          <p:cNvSpPr txBox="1">
            <a:spLocks/>
          </p:cNvSpPr>
          <p:nvPr/>
        </p:nvSpPr>
        <p:spPr>
          <a:xfrm>
            <a:off x="336922" y="1689436"/>
            <a:ext cx="2825825" cy="34581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CMS broadcast port</a:t>
            </a:r>
          </a:p>
        </p:txBody>
      </p:sp>
    </p:spTree>
    <p:extLst>
      <p:ext uri="{BB962C8B-B14F-4D97-AF65-F5344CB8AC3E}">
        <p14:creationId xmlns:p14="http://schemas.microsoft.com/office/powerpoint/2010/main" val="269563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647700" y="609600"/>
            <a:ext cx="10399711" cy="1282700"/>
          </a:xfrm>
        </p:spPr>
        <p:txBody>
          <a:bodyPr/>
          <a:lstStyle/>
          <a:p>
            <a:r>
              <a:rPr lang="en-US" dirty="0"/>
              <a:t>CMS IDLE Packets</a:t>
            </a:r>
          </a:p>
        </p:txBody>
      </p:sp>
      <p:pic>
        <p:nvPicPr>
          <p:cNvPr id="5" name="Content Placeholder 4">
            <a:extLst>
              <a:ext uri="{FF2B5EF4-FFF2-40B4-BE49-F238E27FC236}">
                <a16:creationId xmlns:a16="http://schemas.microsoft.com/office/drawing/2014/main" id="{732D462A-7E80-904E-A047-DBC0E278E6C4}"/>
              </a:ext>
            </a:extLst>
          </p:cNvPr>
          <p:cNvPicPr>
            <a:picLocks noGrp="1" noChangeAspect="1"/>
          </p:cNvPicPr>
          <p:nvPr>
            <p:ph idx="1"/>
          </p:nvPr>
        </p:nvPicPr>
        <p:blipFill>
          <a:blip r:embed="rId3"/>
          <a:stretch>
            <a:fillRect/>
          </a:stretch>
        </p:blipFill>
        <p:spPr>
          <a:xfrm>
            <a:off x="2958402" y="1972638"/>
            <a:ext cx="8743863" cy="4260351"/>
          </a:xfrm>
        </p:spPr>
        <p:style>
          <a:lnRef idx="2">
            <a:schemeClr val="dk1">
              <a:shade val="50000"/>
            </a:schemeClr>
          </a:lnRef>
          <a:fillRef idx="1">
            <a:schemeClr val="dk1"/>
          </a:fillRef>
          <a:effectRef idx="0">
            <a:schemeClr val="dk1"/>
          </a:effectRef>
          <a:fontRef idx="minor">
            <a:schemeClr val="lt1"/>
          </a:fontRef>
        </p:style>
      </p:pic>
      <p:sp>
        <p:nvSpPr>
          <p:cNvPr id="3" name="Donut 2">
            <a:extLst>
              <a:ext uri="{FF2B5EF4-FFF2-40B4-BE49-F238E27FC236}">
                <a16:creationId xmlns:a16="http://schemas.microsoft.com/office/drawing/2014/main" id="{E758CD4B-F83D-4245-A356-3618B74D5A7C}"/>
              </a:ext>
            </a:extLst>
          </p:cNvPr>
          <p:cNvSpPr/>
          <p:nvPr/>
        </p:nvSpPr>
        <p:spPr>
          <a:xfrm>
            <a:off x="3514605" y="2428208"/>
            <a:ext cx="1237131" cy="548640"/>
          </a:xfrm>
          <a:prstGeom prst="donut">
            <a:avLst>
              <a:gd name="adj" fmla="val 72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ounded Rectangle 3">
            <a:extLst>
              <a:ext uri="{FF2B5EF4-FFF2-40B4-BE49-F238E27FC236}">
                <a16:creationId xmlns:a16="http://schemas.microsoft.com/office/drawing/2014/main" id="{11C367F1-ED21-A346-A759-1143E07B7C99}"/>
              </a:ext>
            </a:extLst>
          </p:cNvPr>
          <p:cNvSpPr/>
          <p:nvPr/>
        </p:nvSpPr>
        <p:spPr>
          <a:xfrm>
            <a:off x="8317481" y="5225143"/>
            <a:ext cx="244929"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B512799-39F1-D949-AB80-0046D2977A50}"/>
              </a:ext>
            </a:extLst>
          </p:cNvPr>
          <p:cNvSpPr/>
          <p:nvPr/>
        </p:nvSpPr>
        <p:spPr>
          <a:xfrm>
            <a:off x="5725090" y="5225143"/>
            <a:ext cx="634613"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7F9A8D48-B1B8-0344-AB02-DB6BA3C0110E}"/>
              </a:ext>
            </a:extLst>
          </p:cNvPr>
          <p:cNvSpPr txBox="1">
            <a:spLocks/>
          </p:cNvSpPr>
          <p:nvPr/>
        </p:nvSpPr>
        <p:spPr>
          <a:xfrm>
            <a:off x="346215" y="1930245"/>
            <a:ext cx="2825825" cy="34581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CMS broadcast port</a:t>
            </a:r>
          </a:p>
          <a:p>
            <a:r>
              <a:rPr lang="en-US" dirty="0"/>
              <a:t>Every 10 seconds</a:t>
            </a:r>
          </a:p>
        </p:txBody>
      </p:sp>
    </p:spTree>
    <p:extLst>
      <p:ext uri="{BB962C8B-B14F-4D97-AF65-F5344CB8AC3E}">
        <p14:creationId xmlns:p14="http://schemas.microsoft.com/office/powerpoint/2010/main" val="694556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647700" y="609600"/>
            <a:ext cx="10399711" cy="1282700"/>
          </a:xfrm>
        </p:spPr>
        <p:txBody>
          <a:bodyPr/>
          <a:lstStyle/>
          <a:p>
            <a:r>
              <a:rPr lang="en-US" dirty="0"/>
              <a:t>CMS IDLE Packets</a:t>
            </a:r>
          </a:p>
        </p:txBody>
      </p:sp>
      <p:pic>
        <p:nvPicPr>
          <p:cNvPr id="5" name="Content Placeholder 4">
            <a:extLst>
              <a:ext uri="{FF2B5EF4-FFF2-40B4-BE49-F238E27FC236}">
                <a16:creationId xmlns:a16="http://schemas.microsoft.com/office/drawing/2014/main" id="{732D462A-7E80-904E-A047-DBC0E278E6C4}"/>
              </a:ext>
            </a:extLst>
          </p:cNvPr>
          <p:cNvPicPr>
            <a:picLocks noGrp="1" noChangeAspect="1"/>
          </p:cNvPicPr>
          <p:nvPr>
            <p:ph idx="1"/>
          </p:nvPr>
        </p:nvPicPr>
        <p:blipFill>
          <a:blip r:embed="rId3"/>
          <a:stretch>
            <a:fillRect/>
          </a:stretch>
        </p:blipFill>
        <p:spPr>
          <a:xfrm>
            <a:off x="2958402" y="1972638"/>
            <a:ext cx="8743863" cy="4260351"/>
          </a:xfrm>
        </p:spPr>
        <p:style>
          <a:lnRef idx="2">
            <a:schemeClr val="dk1">
              <a:shade val="50000"/>
            </a:schemeClr>
          </a:lnRef>
          <a:fillRef idx="1">
            <a:schemeClr val="dk1"/>
          </a:fillRef>
          <a:effectRef idx="0">
            <a:schemeClr val="dk1"/>
          </a:effectRef>
          <a:fontRef idx="minor">
            <a:schemeClr val="lt1"/>
          </a:fontRef>
        </p:style>
      </p:pic>
      <p:sp>
        <p:nvSpPr>
          <p:cNvPr id="6" name="Content Placeholder 2">
            <a:extLst>
              <a:ext uri="{FF2B5EF4-FFF2-40B4-BE49-F238E27FC236}">
                <a16:creationId xmlns:a16="http://schemas.microsoft.com/office/drawing/2014/main" id="{5ADB3417-77D2-A24A-AAD9-ABDEEC256FD8}"/>
              </a:ext>
            </a:extLst>
          </p:cNvPr>
          <p:cNvSpPr txBox="1">
            <a:spLocks/>
          </p:cNvSpPr>
          <p:nvPr/>
        </p:nvSpPr>
        <p:spPr>
          <a:xfrm>
            <a:off x="336923" y="2141499"/>
            <a:ext cx="2825825" cy="34581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CMS broadcast port</a:t>
            </a:r>
          </a:p>
          <a:p>
            <a:r>
              <a:rPr lang="en-US" dirty="0"/>
              <a:t>Every 10 seconds</a:t>
            </a:r>
          </a:p>
          <a:p>
            <a:r>
              <a:rPr lang="en-US" dirty="0"/>
              <a:t>Identifies name</a:t>
            </a:r>
          </a:p>
        </p:txBody>
      </p:sp>
      <p:sp>
        <p:nvSpPr>
          <p:cNvPr id="3" name="Donut 2">
            <a:extLst>
              <a:ext uri="{FF2B5EF4-FFF2-40B4-BE49-F238E27FC236}">
                <a16:creationId xmlns:a16="http://schemas.microsoft.com/office/drawing/2014/main" id="{E758CD4B-F83D-4245-A356-3618B74D5A7C}"/>
              </a:ext>
            </a:extLst>
          </p:cNvPr>
          <p:cNvSpPr/>
          <p:nvPr/>
        </p:nvSpPr>
        <p:spPr>
          <a:xfrm>
            <a:off x="3514605" y="2428208"/>
            <a:ext cx="1237131" cy="548640"/>
          </a:xfrm>
          <a:prstGeom prst="donut">
            <a:avLst>
              <a:gd name="adj" fmla="val 72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7AAD8E13-CD16-AF4C-AB7C-C2914AAF8C47}"/>
              </a:ext>
            </a:extLst>
          </p:cNvPr>
          <p:cNvSpPr/>
          <p:nvPr/>
        </p:nvSpPr>
        <p:spPr>
          <a:xfrm>
            <a:off x="7632351" y="4940129"/>
            <a:ext cx="1217735" cy="733314"/>
          </a:xfrm>
          <a:prstGeom prst="donut">
            <a:avLst>
              <a:gd name="adj"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ounded Rectangle 3">
            <a:extLst>
              <a:ext uri="{FF2B5EF4-FFF2-40B4-BE49-F238E27FC236}">
                <a16:creationId xmlns:a16="http://schemas.microsoft.com/office/drawing/2014/main" id="{11C367F1-ED21-A346-A759-1143E07B7C99}"/>
              </a:ext>
            </a:extLst>
          </p:cNvPr>
          <p:cNvSpPr/>
          <p:nvPr/>
        </p:nvSpPr>
        <p:spPr>
          <a:xfrm>
            <a:off x="8317481" y="5225143"/>
            <a:ext cx="244929"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B512799-39F1-D949-AB80-0046D2977A50}"/>
              </a:ext>
            </a:extLst>
          </p:cNvPr>
          <p:cNvSpPr/>
          <p:nvPr/>
        </p:nvSpPr>
        <p:spPr>
          <a:xfrm>
            <a:off x="5725090" y="5225143"/>
            <a:ext cx="634613" cy="1632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373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29A2A0-0776-D049-A1C9-7DE136C3BE8F}"/>
              </a:ext>
            </a:extLst>
          </p:cNvPr>
          <p:cNvPicPr>
            <a:picLocks noChangeAspect="1"/>
          </p:cNvPicPr>
          <p:nvPr/>
        </p:nvPicPr>
        <p:blipFill>
          <a:blip r:embed="rId3"/>
          <a:stretch>
            <a:fillRect/>
          </a:stretch>
        </p:blipFill>
        <p:spPr>
          <a:xfrm>
            <a:off x="523290" y="1930374"/>
            <a:ext cx="10129462" cy="4597449"/>
          </a:xfrm>
          <a:prstGeom prst="rect">
            <a:avLst/>
          </a:prstGeom>
        </p:spPr>
      </p:pic>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767016" y="453617"/>
            <a:ext cx="10280395" cy="584151"/>
          </a:xfrm>
        </p:spPr>
        <p:txBody>
          <a:bodyPr/>
          <a:lstStyle/>
          <a:p>
            <a:r>
              <a:rPr lang="en-US" dirty="0"/>
              <a:t>CMS IDLE Packets</a:t>
            </a:r>
          </a:p>
        </p:txBody>
      </p:sp>
    </p:spTree>
    <p:extLst>
      <p:ext uri="{BB962C8B-B14F-4D97-AF65-F5344CB8AC3E}">
        <p14:creationId xmlns:p14="http://schemas.microsoft.com/office/powerpoint/2010/main" val="117208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7628-62A3-A742-B152-61BF8B33D80A}"/>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25EB1FC0-E56B-CC45-8240-376F98D42650}"/>
              </a:ext>
            </a:extLst>
          </p:cNvPr>
          <p:cNvSpPr>
            <a:spLocks noGrp="1"/>
          </p:cNvSpPr>
          <p:nvPr>
            <p:ph idx="1"/>
          </p:nvPr>
        </p:nvSpPr>
        <p:spPr>
          <a:xfrm>
            <a:off x="1141413" y="1862015"/>
            <a:ext cx="9905998" cy="3124201"/>
          </a:xfrm>
        </p:spPr>
        <p:txBody>
          <a:bodyPr>
            <a:normAutofit/>
          </a:bodyPr>
          <a:lstStyle/>
          <a:p>
            <a:r>
              <a:rPr lang="en-US" dirty="0">
                <a:effectLst/>
              </a:rPr>
              <a:t>Douglas McKee</a:t>
            </a:r>
          </a:p>
          <a:p>
            <a:r>
              <a:rPr lang="en-US" dirty="0">
                <a:effectLst/>
              </a:rPr>
              <a:t>Senior Security Researcher for McAfee’s Advanced Threat Research team</a:t>
            </a:r>
          </a:p>
          <a:p>
            <a:r>
              <a:rPr lang="en-US" dirty="0">
                <a:effectLst/>
              </a:rPr>
              <a:t>8+ years experience in vulnerability research, penetration testing and forensics</a:t>
            </a:r>
          </a:p>
          <a:p>
            <a:r>
              <a:rPr lang="en-US" dirty="0">
                <a:effectLst/>
              </a:rPr>
              <a:t>@fulmetalpackets</a:t>
            </a:r>
          </a:p>
          <a:p>
            <a:r>
              <a:rPr lang="en-US" dirty="0">
                <a:effectLst/>
              </a:rPr>
              <a:t>Not a medical doctor</a:t>
            </a:r>
            <a:endParaRPr lang="en-US" dirty="0"/>
          </a:p>
        </p:txBody>
      </p:sp>
      <p:pic>
        <p:nvPicPr>
          <p:cNvPr id="7" name="Picture 6">
            <a:extLst>
              <a:ext uri="{FF2B5EF4-FFF2-40B4-BE49-F238E27FC236}">
                <a16:creationId xmlns:a16="http://schemas.microsoft.com/office/drawing/2014/main" id="{6DF55C29-3B6F-4144-802E-F687DB2C291D}"/>
              </a:ext>
            </a:extLst>
          </p:cNvPr>
          <p:cNvPicPr>
            <a:picLocks noChangeAspect="1"/>
          </p:cNvPicPr>
          <p:nvPr/>
        </p:nvPicPr>
        <p:blipFill>
          <a:blip r:embed="rId3"/>
          <a:stretch>
            <a:fillRect/>
          </a:stretch>
        </p:blipFill>
        <p:spPr>
          <a:xfrm>
            <a:off x="5086074" y="4488898"/>
            <a:ext cx="5422900" cy="1511300"/>
          </a:xfrm>
          <a:prstGeom prst="rect">
            <a:avLst/>
          </a:prstGeom>
        </p:spPr>
      </p:pic>
      <p:pic>
        <p:nvPicPr>
          <p:cNvPr id="9" name="Picture 8">
            <a:extLst>
              <a:ext uri="{FF2B5EF4-FFF2-40B4-BE49-F238E27FC236}">
                <a16:creationId xmlns:a16="http://schemas.microsoft.com/office/drawing/2014/main" id="{C84A8C89-B731-1643-B63F-C0DC8D51BFFB}"/>
              </a:ext>
            </a:extLst>
          </p:cNvPr>
          <p:cNvPicPr>
            <a:picLocks noChangeAspect="1"/>
          </p:cNvPicPr>
          <p:nvPr/>
        </p:nvPicPr>
        <p:blipFill>
          <a:blip r:embed="rId4"/>
          <a:stretch>
            <a:fillRect/>
          </a:stretch>
        </p:blipFill>
        <p:spPr>
          <a:xfrm>
            <a:off x="7364411" y="511908"/>
            <a:ext cx="3683000" cy="1816100"/>
          </a:xfrm>
          <a:prstGeom prst="rect">
            <a:avLst/>
          </a:prstGeom>
        </p:spPr>
      </p:pic>
    </p:spTree>
    <p:extLst>
      <p:ext uri="{BB962C8B-B14F-4D97-AF65-F5344CB8AC3E}">
        <p14:creationId xmlns:p14="http://schemas.microsoft.com/office/powerpoint/2010/main" val="136475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29A2A0-0776-D049-A1C9-7DE136C3BE8F}"/>
              </a:ext>
            </a:extLst>
          </p:cNvPr>
          <p:cNvPicPr>
            <a:picLocks noChangeAspect="1"/>
          </p:cNvPicPr>
          <p:nvPr/>
        </p:nvPicPr>
        <p:blipFill>
          <a:blip r:embed="rId3"/>
          <a:stretch>
            <a:fillRect/>
          </a:stretch>
        </p:blipFill>
        <p:spPr>
          <a:xfrm>
            <a:off x="523290" y="1930374"/>
            <a:ext cx="10129462" cy="4597449"/>
          </a:xfrm>
          <a:prstGeom prst="rect">
            <a:avLst/>
          </a:prstGeom>
        </p:spPr>
      </p:pic>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767016" y="453617"/>
            <a:ext cx="10280395" cy="584151"/>
          </a:xfrm>
        </p:spPr>
        <p:txBody>
          <a:bodyPr/>
          <a:lstStyle/>
          <a:p>
            <a:r>
              <a:rPr lang="en-US" dirty="0"/>
              <a:t>CMS IDLE Packets</a:t>
            </a:r>
          </a:p>
        </p:txBody>
      </p:sp>
      <p:sp>
        <p:nvSpPr>
          <p:cNvPr id="11" name="Donut 10">
            <a:extLst>
              <a:ext uri="{FF2B5EF4-FFF2-40B4-BE49-F238E27FC236}">
                <a16:creationId xmlns:a16="http://schemas.microsoft.com/office/drawing/2014/main" id="{CA4C22B2-C446-7A45-89FA-6F18D9D2115D}"/>
              </a:ext>
            </a:extLst>
          </p:cNvPr>
          <p:cNvSpPr/>
          <p:nvPr/>
        </p:nvSpPr>
        <p:spPr>
          <a:xfrm>
            <a:off x="1379858" y="4668907"/>
            <a:ext cx="3760749" cy="814127"/>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757737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29A2A0-0776-D049-A1C9-7DE136C3BE8F}"/>
              </a:ext>
            </a:extLst>
          </p:cNvPr>
          <p:cNvPicPr>
            <a:picLocks noChangeAspect="1"/>
          </p:cNvPicPr>
          <p:nvPr/>
        </p:nvPicPr>
        <p:blipFill>
          <a:blip r:embed="rId3"/>
          <a:stretch>
            <a:fillRect/>
          </a:stretch>
        </p:blipFill>
        <p:spPr>
          <a:xfrm>
            <a:off x="523290" y="1930374"/>
            <a:ext cx="10129462" cy="4597449"/>
          </a:xfrm>
          <a:prstGeom prst="rect">
            <a:avLst/>
          </a:prstGeom>
        </p:spPr>
      </p:pic>
      <p:pic>
        <p:nvPicPr>
          <p:cNvPr id="10" name="Picture 9">
            <a:extLst>
              <a:ext uri="{FF2B5EF4-FFF2-40B4-BE49-F238E27FC236}">
                <a16:creationId xmlns:a16="http://schemas.microsoft.com/office/drawing/2014/main" id="{8BCB3821-F9F9-1E4B-A2EF-26F76F270FA1}"/>
              </a:ext>
            </a:extLst>
          </p:cNvPr>
          <p:cNvPicPr>
            <a:picLocks noChangeAspect="1"/>
          </p:cNvPicPr>
          <p:nvPr/>
        </p:nvPicPr>
        <p:blipFill>
          <a:blip r:embed="rId4"/>
          <a:stretch>
            <a:fillRect/>
          </a:stretch>
        </p:blipFill>
        <p:spPr>
          <a:xfrm>
            <a:off x="2288955" y="1103033"/>
            <a:ext cx="9794178" cy="3722967"/>
          </a:xfrm>
          <a:prstGeom prst="rect">
            <a:avLst/>
          </a:prstGeom>
        </p:spPr>
      </p:pic>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767016" y="453617"/>
            <a:ext cx="10280395" cy="584151"/>
          </a:xfrm>
        </p:spPr>
        <p:txBody>
          <a:bodyPr/>
          <a:lstStyle/>
          <a:p>
            <a:r>
              <a:rPr lang="en-US" dirty="0"/>
              <a:t>CMS IDLE Packets</a:t>
            </a:r>
          </a:p>
        </p:txBody>
      </p:sp>
      <p:sp>
        <p:nvSpPr>
          <p:cNvPr id="11" name="Donut 10">
            <a:extLst>
              <a:ext uri="{FF2B5EF4-FFF2-40B4-BE49-F238E27FC236}">
                <a16:creationId xmlns:a16="http://schemas.microsoft.com/office/drawing/2014/main" id="{CA4C22B2-C446-7A45-89FA-6F18D9D2115D}"/>
              </a:ext>
            </a:extLst>
          </p:cNvPr>
          <p:cNvSpPr/>
          <p:nvPr/>
        </p:nvSpPr>
        <p:spPr>
          <a:xfrm>
            <a:off x="1379858" y="4668907"/>
            <a:ext cx="3760749" cy="814127"/>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240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29A2A0-0776-D049-A1C9-7DE136C3BE8F}"/>
              </a:ext>
            </a:extLst>
          </p:cNvPr>
          <p:cNvPicPr>
            <a:picLocks noChangeAspect="1"/>
          </p:cNvPicPr>
          <p:nvPr/>
        </p:nvPicPr>
        <p:blipFill>
          <a:blip r:embed="rId3"/>
          <a:stretch>
            <a:fillRect/>
          </a:stretch>
        </p:blipFill>
        <p:spPr>
          <a:xfrm>
            <a:off x="523290" y="1930374"/>
            <a:ext cx="10129462" cy="4597449"/>
          </a:xfrm>
          <a:prstGeom prst="rect">
            <a:avLst/>
          </a:prstGeom>
        </p:spPr>
      </p:pic>
      <p:pic>
        <p:nvPicPr>
          <p:cNvPr id="10" name="Picture 9">
            <a:extLst>
              <a:ext uri="{FF2B5EF4-FFF2-40B4-BE49-F238E27FC236}">
                <a16:creationId xmlns:a16="http://schemas.microsoft.com/office/drawing/2014/main" id="{8BCB3821-F9F9-1E4B-A2EF-26F76F270FA1}"/>
              </a:ext>
            </a:extLst>
          </p:cNvPr>
          <p:cNvPicPr>
            <a:picLocks noChangeAspect="1"/>
          </p:cNvPicPr>
          <p:nvPr/>
        </p:nvPicPr>
        <p:blipFill>
          <a:blip r:embed="rId4"/>
          <a:stretch>
            <a:fillRect/>
          </a:stretch>
        </p:blipFill>
        <p:spPr>
          <a:xfrm>
            <a:off x="2288955" y="1103033"/>
            <a:ext cx="9794178" cy="3722967"/>
          </a:xfrm>
          <a:prstGeom prst="rect">
            <a:avLst/>
          </a:prstGeom>
        </p:spPr>
      </p:pic>
      <p:sp>
        <p:nvSpPr>
          <p:cNvPr id="2" name="Title 1">
            <a:extLst>
              <a:ext uri="{FF2B5EF4-FFF2-40B4-BE49-F238E27FC236}">
                <a16:creationId xmlns:a16="http://schemas.microsoft.com/office/drawing/2014/main" id="{19801D9D-B642-9440-B9B5-6B3FF890CE57}"/>
              </a:ext>
            </a:extLst>
          </p:cNvPr>
          <p:cNvSpPr>
            <a:spLocks noGrp="1"/>
          </p:cNvSpPr>
          <p:nvPr>
            <p:ph type="title"/>
          </p:nvPr>
        </p:nvSpPr>
        <p:spPr>
          <a:xfrm>
            <a:off x="767016" y="453617"/>
            <a:ext cx="10280395" cy="584151"/>
          </a:xfrm>
        </p:spPr>
        <p:txBody>
          <a:bodyPr/>
          <a:lstStyle/>
          <a:p>
            <a:r>
              <a:rPr lang="en-US" dirty="0"/>
              <a:t>CMS IDLE Packets</a:t>
            </a:r>
          </a:p>
        </p:txBody>
      </p:sp>
      <p:sp>
        <p:nvSpPr>
          <p:cNvPr id="11" name="Donut 10">
            <a:extLst>
              <a:ext uri="{FF2B5EF4-FFF2-40B4-BE49-F238E27FC236}">
                <a16:creationId xmlns:a16="http://schemas.microsoft.com/office/drawing/2014/main" id="{CA4C22B2-C446-7A45-89FA-6F18D9D2115D}"/>
              </a:ext>
            </a:extLst>
          </p:cNvPr>
          <p:cNvSpPr/>
          <p:nvPr/>
        </p:nvSpPr>
        <p:spPr>
          <a:xfrm>
            <a:off x="1379858" y="4668907"/>
            <a:ext cx="3760749" cy="814127"/>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Donut 11">
            <a:extLst>
              <a:ext uri="{FF2B5EF4-FFF2-40B4-BE49-F238E27FC236}">
                <a16:creationId xmlns:a16="http://schemas.microsoft.com/office/drawing/2014/main" id="{938B45E7-390D-0541-8620-B809EE82BF85}"/>
              </a:ext>
            </a:extLst>
          </p:cNvPr>
          <p:cNvSpPr/>
          <p:nvPr/>
        </p:nvSpPr>
        <p:spPr>
          <a:xfrm>
            <a:off x="2643214" y="2576368"/>
            <a:ext cx="3760749" cy="814127"/>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16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7E96-4940-7045-8010-86083EF01BE4}"/>
              </a:ext>
            </a:extLst>
          </p:cNvPr>
          <p:cNvSpPr>
            <a:spLocks noGrp="1"/>
          </p:cNvSpPr>
          <p:nvPr>
            <p:ph type="title"/>
          </p:nvPr>
        </p:nvSpPr>
        <p:spPr>
          <a:xfrm>
            <a:off x="914581" y="-51549"/>
            <a:ext cx="9905998" cy="1301744"/>
          </a:xfrm>
        </p:spPr>
        <p:txBody>
          <a:bodyPr/>
          <a:lstStyle/>
          <a:p>
            <a:r>
              <a:rPr lang="en-US" dirty="0"/>
              <a:t>PM Idle/Broadcast Packets</a:t>
            </a:r>
          </a:p>
        </p:txBody>
      </p:sp>
      <p:pic>
        <p:nvPicPr>
          <p:cNvPr id="10" name="Content Placeholder 9">
            <a:extLst>
              <a:ext uri="{FF2B5EF4-FFF2-40B4-BE49-F238E27FC236}">
                <a16:creationId xmlns:a16="http://schemas.microsoft.com/office/drawing/2014/main" id="{C9347641-3273-DF41-ACE0-53D456A27F98}"/>
              </a:ext>
            </a:extLst>
          </p:cNvPr>
          <p:cNvPicPr>
            <a:picLocks noGrp="1" noChangeAspect="1"/>
          </p:cNvPicPr>
          <p:nvPr>
            <p:ph idx="1"/>
          </p:nvPr>
        </p:nvPicPr>
        <p:blipFill>
          <a:blip r:embed="rId3"/>
          <a:stretch>
            <a:fillRect/>
          </a:stretch>
        </p:blipFill>
        <p:spPr>
          <a:xfrm>
            <a:off x="3506165" y="1509527"/>
            <a:ext cx="8382111" cy="3510299"/>
          </a:xfrm>
        </p:spPr>
      </p:pic>
      <p:sp>
        <p:nvSpPr>
          <p:cNvPr id="6" name="Content Placeholder 2">
            <a:extLst>
              <a:ext uri="{FF2B5EF4-FFF2-40B4-BE49-F238E27FC236}">
                <a16:creationId xmlns:a16="http://schemas.microsoft.com/office/drawing/2014/main" id="{7014D531-22E0-D24B-B8AC-5ECC1C445584}"/>
              </a:ext>
            </a:extLst>
          </p:cNvPr>
          <p:cNvSpPr txBox="1">
            <a:spLocks/>
          </p:cNvSpPr>
          <p:nvPr/>
        </p:nvSpPr>
        <p:spPr>
          <a:xfrm>
            <a:off x="213622" y="1509287"/>
            <a:ext cx="3802438" cy="34581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Every 10 seconds</a:t>
            </a:r>
          </a:p>
          <a:p>
            <a:r>
              <a:rPr lang="en-US" dirty="0" err="1"/>
              <a:t>Src</a:t>
            </a:r>
            <a:r>
              <a:rPr lang="en-US" dirty="0"/>
              <a:t> Ports increment </a:t>
            </a:r>
          </a:p>
          <a:p>
            <a:r>
              <a:rPr lang="en-US" dirty="0"/>
              <a:t>Counter by 0xA</a:t>
            </a:r>
          </a:p>
          <a:p>
            <a:r>
              <a:rPr lang="en-US" dirty="0"/>
              <a:t>Patient Info</a:t>
            </a:r>
          </a:p>
          <a:p>
            <a:pPr marL="0" indent="0">
              <a:buNone/>
            </a:pPr>
            <a:endParaRPr lang="en-US" dirty="0"/>
          </a:p>
        </p:txBody>
      </p:sp>
      <p:sp>
        <p:nvSpPr>
          <p:cNvPr id="11" name="Donut 10">
            <a:extLst>
              <a:ext uri="{FF2B5EF4-FFF2-40B4-BE49-F238E27FC236}">
                <a16:creationId xmlns:a16="http://schemas.microsoft.com/office/drawing/2014/main" id="{BD5CCD96-DE45-E742-95F6-55857F5C5A73}"/>
              </a:ext>
            </a:extLst>
          </p:cNvPr>
          <p:cNvSpPr/>
          <p:nvPr/>
        </p:nvSpPr>
        <p:spPr>
          <a:xfrm>
            <a:off x="9369195" y="1613575"/>
            <a:ext cx="1171441" cy="814127"/>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CBCF7766-1E68-074F-93E1-CE44E1CAC602}"/>
              </a:ext>
            </a:extLst>
          </p:cNvPr>
          <p:cNvSpPr/>
          <p:nvPr/>
        </p:nvSpPr>
        <p:spPr>
          <a:xfrm>
            <a:off x="3966758" y="1580707"/>
            <a:ext cx="1138260" cy="456582"/>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A9415C46-8CEF-ED47-A28C-6485827F91D2}"/>
              </a:ext>
            </a:extLst>
          </p:cNvPr>
          <p:cNvSpPr/>
          <p:nvPr/>
        </p:nvSpPr>
        <p:spPr>
          <a:xfrm>
            <a:off x="4730620" y="3963399"/>
            <a:ext cx="569130" cy="313764"/>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FA5D1A93-7F4E-F04F-B48D-B80959F1EF08}"/>
              </a:ext>
            </a:extLst>
          </p:cNvPr>
          <p:cNvSpPr/>
          <p:nvPr/>
        </p:nvSpPr>
        <p:spPr>
          <a:xfrm>
            <a:off x="7939243" y="3808262"/>
            <a:ext cx="1132841" cy="671522"/>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20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7E96-4940-7045-8010-86083EF01BE4}"/>
              </a:ext>
            </a:extLst>
          </p:cNvPr>
          <p:cNvSpPr>
            <a:spLocks noGrp="1"/>
          </p:cNvSpPr>
          <p:nvPr>
            <p:ph type="title"/>
          </p:nvPr>
        </p:nvSpPr>
        <p:spPr>
          <a:xfrm>
            <a:off x="914581" y="-51549"/>
            <a:ext cx="9905998" cy="1301744"/>
          </a:xfrm>
        </p:spPr>
        <p:txBody>
          <a:bodyPr/>
          <a:lstStyle/>
          <a:p>
            <a:r>
              <a:rPr lang="en-US"/>
              <a:t>PM Idle/Broadcast Packets</a:t>
            </a:r>
          </a:p>
        </p:txBody>
      </p:sp>
      <p:sp>
        <p:nvSpPr>
          <p:cNvPr id="14" name="Donut 13">
            <a:extLst>
              <a:ext uri="{FF2B5EF4-FFF2-40B4-BE49-F238E27FC236}">
                <a16:creationId xmlns:a16="http://schemas.microsoft.com/office/drawing/2014/main" id="{FA5D1A93-7F4E-F04F-B48D-B80959F1EF08}"/>
              </a:ext>
            </a:extLst>
          </p:cNvPr>
          <p:cNvSpPr/>
          <p:nvPr/>
        </p:nvSpPr>
        <p:spPr>
          <a:xfrm>
            <a:off x="7939243" y="3808262"/>
            <a:ext cx="1132841" cy="671522"/>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5DA5DB1C-5C55-8C45-99D5-3F0723B3E84B}"/>
              </a:ext>
            </a:extLst>
          </p:cNvPr>
          <p:cNvPicPr>
            <a:picLocks noChangeAspect="1"/>
          </p:cNvPicPr>
          <p:nvPr/>
        </p:nvPicPr>
        <p:blipFill>
          <a:blip r:embed="rId3"/>
          <a:stretch>
            <a:fillRect/>
          </a:stretch>
        </p:blipFill>
        <p:spPr>
          <a:xfrm>
            <a:off x="49424" y="1101916"/>
            <a:ext cx="12041393" cy="5043600"/>
          </a:xfrm>
          <a:prstGeom prst="rect">
            <a:avLst/>
          </a:prstGeom>
        </p:spPr>
      </p:pic>
      <p:sp>
        <p:nvSpPr>
          <p:cNvPr id="15" name="Donut 14">
            <a:extLst>
              <a:ext uri="{FF2B5EF4-FFF2-40B4-BE49-F238E27FC236}">
                <a16:creationId xmlns:a16="http://schemas.microsoft.com/office/drawing/2014/main" id="{847404B8-D3B4-514B-8F3A-23B3C9AD42B1}"/>
              </a:ext>
            </a:extLst>
          </p:cNvPr>
          <p:cNvSpPr/>
          <p:nvPr/>
        </p:nvSpPr>
        <p:spPr>
          <a:xfrm>
            <a:off x="5867580" y="943925"/>
            <a:ext cx="1895232" cy="707088"/>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2BA5BD53-AA89-154F-9AD7-04D4241DEB68}"/>
              </a:ext>
            </a:extLst>
          </p:cNvPr>
          <p:cNvSpPr/>
          <p:nvPr/>
        </p:nvSpPr>
        <p:spPr>
          <a:xfrm>
            <a:off x="4729319" y="2132070"/>
            <a:ext cx="1138261" cy="574494"/>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0097D771-05D2-D948-A371-2B771F6CC66D}"/>
              </a:ext>
            </a:extLst>
          </p:cNvPr>
          <p:cNvSpPr/>
          <p:nvPr/>
        </p:nvSpPr>
        <p:spPr>
          <a:xfrm>
            <a:off x="1412309" y="2966933"/>
            <a:ext cx="2786122" cy="677968"/>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7F23F531-3D1A-554D-91C9-62A36C743B41}"/>
              </a:ext>
            </a:extLst>
          </p:cNvPr>
          <p:cNvSpPr/>
          <p:nvPr/>
        </p:nvSpPr>
        <p:spPr>
          <a:xfrm>
            <a:off x="1229938" y="4967470"/>
            <a:ext cx="2786122" cy="707876"/>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0676286B-9FEA-C64D-925C-F9ED402D8AF6}"/>
              </a:ext>
            </a:extLst>
          </p:cNvPr>
          <p:cNvSpPr/>
          <p:nvPr/>
        </p:nvSpPr>
        <p:spPr>
          <a:xfrm>
            <a:off x="784530" y="5828483"/>
            <a:ext cx="11306287" cy="53367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72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7D1A-F61E-D242-B14B-E3C7571357BD}"/>
              </a:ext>
            </a:extLst>
          </p:cNvPr>
          <p:cNvSpPr>
            <a:spLocks noGrp="1"/>
          </p:cNvSpPr>
          <p:nvPr>
            <p:ph type="title"/>
          </p:nvPr>
        </p:nvSpPr>
        <p:spPr>
          <a:xfrm>
            <a:off x="927100" y="418290"/>
            <a:ext cx="10120311" cy="1245410"/>
          </a:xfrm>
        </p:spPr>
        <p:txBody>
          <a:bodyPr/>
          <a:lstStyle/>
          <a:p>
            <a:r>
              <a:rPr lang="en-US"/>
              <a:t>CMS – Normal operation with ECG Simulator</a:t>
            </a:r>
          </a:p>
        </p:txBody>
      </p:sp>
      <p:pic>
        <p:nvPicPr>
          <p:cNvPr id="9" name="Heart Rate Pic">
            <a:extLst>
              <a:ext uri="{FF2B5EF4-FFF2-40B4-BE49-F238E27FC236}">
                <a16:creationId xmlns:a16="http://schemas.microsoft.com/office/drawing/2014/main" id="{89EFF035-0F7E-A84B-AC5D-37EABDF21EAB}"/>
              </a:ext>
            </a:extLst>
          </p:cNvPr>
          <p:cNvPicPr>
            <a:picLocks noGrp="1" noChangeAspect="1"/>
          </p:cNvPicPr>
          <p:nvPr>
            <p:ph idx="1"/>
          </p:nvPr>
        </p:nvPicPr>
        <p:blipFill>
          <a:blip r:embed="rId2"/>
          <a:stretch>
            <a:fillRect/>
          </a:stretch>
        </p:blipFill>
        <p:spPr>
          <a:xfrm>
            <a:off x="1274194" y="1812915"/>
            <a:ext cx="9513780" cy="4904244"/>
          </a:xfrm>
        </p:spPr>
      </p:pic>
    </p:spTree>
    <p:extLst>
      <p:ext uri="{BB962C8B-B14F-4D97-AF65-F5344CB8AC3E}">
        <p14:creationId xmlns:p14="http://schemas.microsoft.com/office/powerpoint/2010/main" val="3347321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ts Alive">
            <a:extLst>
              <a:ext uri="{FF2B5EF4-FFF2-40B4-BE49-F238E27FC236}">
                <a16:creationId xmlns:a16="http://schemas.microsoft.com/office/drawing/2014/main" id="{B5D0CB86-4852-9946-B6CD-684E05323F08}"/>
              </a:ext>
            </a:extLst>
          </p:cNvPr>
          <p:cNvPicPr>
            <a:picLocks noChangeAspect="1"/>
          </p:cNvPicPr>
          <p:nvPr/>
        </p:nvPicPr>
        <p:blipFill>
          <a:blip r:embed="rId2"/>
          <a:stretch>
            <a:fillRect/>
          </a:stretch>
        </p:blipFill>
        <p:spPr>
          <a:xfrm>
            <a:off x="1274193" y="1812915"/>
            <a:ext cx="9513781" cy="4369224"/>
          </a:xfrm>
          <a:prstGeom prst="rect">
            <a:avLst/>
          </a:prstGeom>
        </p:spPr>
      </p:pic>
      <p:sp>
        <p:nvSpPr>
          <p:cNvPr id="2" name="Title 1">
            <a:extLst>
              <a:ext uri="{FF2B5EF4-FFF2-40B4-BE49-F238E27FC236}">
                <a16:creationId xmlns:a16="http://schemas.microsoft.com/office/drawing/2014/main" id="{7EA87D1A-F61E-D242-B14B-E3C7571357BD}"/>
              </a:ext>
            </a:extLst>
          </p:cNvPr>
          <p:cNvSpPr>
            <a:spLocks noGrp="1"/>
          </p:cNvSpPr>
          <p:nvPr>
            <p:ph type="title"/>
          </p:nvPr>
        </p:nvSpPr>
        <p:spPr>
          <a:xfrm>
            <a:off x="927100" y="418290"/>
            <a:ext cx="10120311" cy="1245410"/>
          </a:xfrm>
        </p:spPr>
        <p:txBody>
          <a:bodyPr/>
          <a:lstStyle/>
          <a:p>
            <a:r>
              <a:rPr lang="en-US"/>
              <a:t>CMS – Normal operation with ECG Simulator</a:t>
            </a:r>
          </a:p>
        </p:txBody>
      </p:sp>
    </p:spTree>
    <p:extLst>
      <p:ext uri="{BB962C8B-B14F-4D97-AF65-F5344CB8AC3E}">
        <p14:creationId xmlns:p14="http://schemas.microsoft.com/office/powerpoint/2010/main" val="3781527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3AB-AFDF-9C46-AB49-2F53A079308B}"/>
              </a:ext>
            </a:extLst>
          </p:cNvPr>
          <p:cNvSpPr>
            <a:spLocks noGrp="1"/>
          </p:cNvSpPr>
          <p:nvPr>
            <p:ph type="title"/>
          </p:nvPr>
        </p:nvSpPr>
        <p:spPr>
          <a:xfrm>
            <a:off x="1066800" y="291829"/>
            <a:ext cx="9905998" cy="1318097"/>
          </a:xfrm>
        </p:spPr>
        <p:txBody>
          <a:bodyPr/>
          <a:lstStyle/>
          <a:p>
            <a:r>
              <a:rPr lang="en-US"/>
              <a:t>Normal Traffic</a:t>
            </a:r>
          </a:p>
        </p:txBody>
      </p:sp>
      <p:pic>
        <p:nvPicPr>
          <p:cNvPr id="5" name="Content Placeholder 4">
            <a:extLst>
              <a:ext uri="{FF2B5EF4-FFF2-40B4-BE49-F238E27FC236}">
                <a16:creationId xmlns:a16="http://schemas.microsoft.com/office/drawing/2014/main" id="{E12AC2C1-718E-D842-8B24-CB2EED319DED}"/>
              </a:ext>
            </a:extLst>
          </p:cNvPr>
          <p:cNvPicPr>
            <a:picLocks noGrp="1" noChangeAspect="1"/>
          </p:cNvPicPr>
          <p:nvPr>
            <p:ph idx="1"/>
          </p:nvPr>
        </p:nvPicPr>
        <p:blipFill rotWithShape="1">
          <a:blip r:embed="rId3"/>
          <a:srcRect r="28618" b="43563"/>
          <a:stretch/>
        </p:blipFill>
        <p:spPr>
          <a:xfrm>
            <a:off x="1066800" y="1400918"/>
            <a:ext cx="10325549" cy="5203322"/>
          </a:xfrm>
        </p:spPr>
      </p:pic>
    </p:spTree>
    <p:extLst>
      <p:ext uri="{BB962C8B-B14F-4D97-AF65-F5344CB8AC3E}">
        <p14:creationId xmlns:p14="http://schemas.microsoft.com/office/powerpoint/2010/main" val="1213346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3AB-AFDF-9C46-AB49-2F53A079308B}"/>
              </a:ext>
            </a:extLst>
          </p:cNvPr>
          <p:cNvSpPr>
            <a:spLocks noGrp="1"/>
          </p:cNvSpPr>
          <p:nvPr>
            <p:ph type="title"/>
          </p:nvPr>
        </p:nvSpPr>
        <p:spPr>
          <a:xfrm>
            <a:off x="1066800" y="291829"/>
            <a:ext cx="9905998" cy="1318097"/>
          </a:xfrm>
        </p:spPr>
        <p:txBody>
          <a:bodyPr/>
          <a:lstStyle/>
          <a:p>
            <a:r>
              <a:rPr lang="en-US"/>
              <a:t>Normal Traffic</a:t>
            </a:r>
          </a:p>
        </p:txBody>
      </p:sp>
      <p:pic>
        <p:nvPicPr>
          <p:cNvPr id="5" name="Content Placeholder 4">
            <a:extLst>
              <a:ext uri="{FF2B5EF4-FFF2-40B4-BE49-F238E27FC236}">
                <a16:creationId xmlns:a16="http://schemas.microsoft.com/office/drawing/2014/main" id="{E12AC2C1-718E-D842-8B24-CB2EED319DED}"/>
              </a:ext>
            </a:extLst>
          </p:cNvPr>
          <p:cNvPicPr>
            <a:picLocks noGrp="1" noChangeAspect="1"/>
          </p:cNvPicPr>
          <p:nvPr>
            <p:ph idx="1"/>
          </p:nvPr>
        </p:nvPicPr>
        <p:blipFill rotWithShape="1">
          <a:blip r:embed="rId3"/>
          <a:srcRect r="28618" b="43563"/>
          <a:stretch/>
        </p:blipFill>
        <p:spPr>
          <a:xfrm>
            <a:off x="1066800" y="1400918"/>
            <a:ext cx="10325549" cy="5203322"/>
          </a:xfrm>
        </p:spPr>
      </p:pic>
      <p:grpSp>
        <p:nvGrpSpPr>
          <p:cNvPr id="3" name="Group 2">
            <a:extLst>
              <a:ext uri="{FF2B5EF4-FFF2-40B4-BE49-F238E27FC236}">
                <a16:creationId xmlns:a16="http://schemas.microsoft.com/office/drawing/2014/main" id="{126DB763-31E1-C743-A64A-C3CF523FD67D}"/>
              </a:ext>
            </a:extLst>
          </p:cNvPr>
          <p:cNvGrpSpPr/>
          <p:nvPr/>
        </p:nvGrpSpPr>
        <p:grpSpPr>
          <a:xfrm>
            <a:off x="203049" y="1259453"/>
            <a:ext cx="3672982" cy="995422"/>
            <a:chOff x="203049" y="1259453"/>
            <a:chExt cx="3672982" cy="995422"/>
          </a:xfrm>
        </p:grpSpPr>
        <p:sp>
          <p:nvSpPr>
            <p:cNvPr id="8" name="Right Arrow 7">
              <a:extLst>
                <a:ext uri="{FF2B5EF4-FFF2-40B4-BE49-F238E27FC236}">
                  <a16:creationId xmlns:a16="http://schemas.microsoft.com/office/drawing/2014/main" id="{B22163E9-9313-0B41-9D0F-20096339FA70}"/>
                </a:ext>
              </a:extLst>
            </p:cNvPr>
            <p:cNvSpPr/>
            <p:nvPr/>
          </p:nvSpPr>
          <p:spPr>
            <a:xfrm rot="766920">
              <a:off x="2194261" y="1792961"/>
              <a:ext cx="1681770" cy="2424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264551-CEC9-C948-A239-32EFE21850DF}"/>
                </a:ext>
              </a:extLst>
            </p:cNvPr>
            <p:cNvSpPr txBox="1"/>
            <p:nvPr/>
          </p:nvSpPr>
          <p:spPr>
            <a:xfrm>
              <a:off x="203049" y="1259453"/>
              <a:ext cx="2099089"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4000" b="1">
                  <a:solidFill>
                    <a:srgbClr val="FF0000"/>
                  </a:solidFill>
                </a:rPr>
                <a:t>PM</a:t>
              </a:r>
            </a:p>
          </p:txBody>
        </p:sp>
      </p:grpSp>
    </p:spTree>
    <p:extLst>
      <p:ext uri="{BB962C8B-B14F-4D97-AF65-F5344CB8AC3E}">
        <p14:creationId xmlns:p14="http://schemas.microsoft.com/office/powerpoint/2010/main" val="82807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3AB-AFDF-9C46-AB49-2F53A079308B}"/>
              </a:ext>
            </a:extLst>
          </p:cNvPr>
          <p:cNvSpPr>
            <a:spLocks noGrp="1"/>
          </p:cNvSpPr>
          <p:nvPr>
            <p:ph type="title"/>
          </p:nvPr>
        </p:nvSpPr>
        <p:spPr>
          <a:xfrm>
            <a:off x="1066800" y="291829"/>
            <a:ext cx="9905998" cy="1318097"/>
          </a:xfrm>
        </p:spPr>
        <p:txBody>
          <a:bodyPr/>
          <a:lstStyle/>
          <a:p>
            <a:r>
              <a:rPr lang="en-US"/>
              <a:t>Normal Traffic</a:t>
            </a:r>
          </a:p>
        </p:txBody>
      </p:sp>
      <p:pic>
        <p:nvPicPr>
          <p:cNvPr id="5" name="Content Placeholder 4">
            <a:extLst>
              <a:ext uri="{FF2B5EF4-FFF2-40B4-BE49-F238E27FC236}">
                <a16:creationId xmlns:a16="http://schemas.microsoft.com/office/drawing/2014/main" id="{E12AC2C1-718E-D842-8B24-CB2EED319DED}"/>
              </a:ext>
            </a:extLst>
          </p:cNvPr>
          <p:cNvPicPr>
            <a:picLocks noGrp="1" noChangeAspect="1"/>
          </p:cNvPicPr>
          <p:nvPr>
            <p:ph idx="1"/>
          </p:nvPr>
        </p:nvPicPr>
        <p:blipFill rotWithShape="1">
          <a:blip r:embed="rId3"/>
          <a:srcRect r="28618" b="43563"/>
          <a:stretch/>
        </p:blipFill>
        <p:spPr>
          <a:xfrm>
            <a:off x="1066800" y="1400918"/>
            <a:ext cx="10325549" cy="5203322"/>
          </a:xfrm>
        </p:spPr>
      </p:pic>
      <p:grpSp>
        <p:nvGrpSpPr>
          <p:cNvPr id="10" name="Group 9">
            <a:extLst>
              <a:ext uri="{FF2B5EF4-FFF2-40B4-BE49-F238E27FC236}">
                <a16:creationId xmlns:a16="http://schemas.microsoft.com/office/drawing/2014/main" id="{C3F14219-720D-DB43-9866-F5D04254F327}"/>
              </a:ext>
            </a:extLst>
          </p:cNvPr>
          <p:cNvGrpSpPr/>
          <p:nvPr/>
        </p:nvGrpSpPr>
        <p:grpSpPr>
          <a:xfrm>
            <a:off x="203049" y="1259453"/>
            <a:ext cx="3672982" cy="995422"/>
            <a:chOff x="203049" y="1259453"/>
            <a:chExt cx="3672982" cy="995422"/>
          </a:xfrm>
        </p:grpSpPr>
        <p:sp>
          <p:nvSpPr>
            <p:cNvPr id="8" name="Right Arrow 7">
              <a:extLst>
                <a:ext uri="{FF2B5EF4-FFF2-40B4-BE49-F238E27FC236}">
                  <a16:creationId xmlns:a16="http://schemas.microsoft.com/office/drawing/2014/main" id="{B22163E9-9313-0B41-9D0F-20096339FA70}"/>
                </a:ext>
              </a:extLst>
            </p:cNvPr>
            <p:cNvSpPr/>
            <p:nvPr/>
          </p:nvSpPr>
          <p:spPr>
            <a:xfrm rot="766920">
              <a:off x="2194261" y="1792961"/>
              <a:ext cx="1681770" cy="2424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264551-CEC9-C948-A239-32EFE21850DF}"/>
                </a:ext>
              </a:extLst>
            </p:cNvPr>
            <p:cNvSpPr txBox="1"/>
            <p:nvPr/>
          </p:nvSpPr>
          <p:spPr>
            <a:xfrm>
              <a:off x="203049" y="1259453"/>
              <a:ext cx="2099089"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4000" b="1">
                  <a:solidFill>
                    <a:srgbClr val="FF0000"/>
                  </a:solidFill>
                </a:rPr>
                <a:t>PM</a:t>
              </a:r>
            </a:p>
          </p:txBody>
        </p:sp>
      </p:grpSp>
      <p:grpSp>
        <p:nvGrpSpPr>
          <p:cNvPr id="18" name="Group 17">
            <a:extLst>
              <a:ext uri="{FF2B5EF4-FFF2-40B4-BE49-F238E27FC236}">
                <a16:creationId xmlns:a16="http://schemas.microsoft.com/office/drawing/2014/main" id="{61B32386-9599-CF44-9F23-1593CFFCE863}"/>
              </a:ext>
            </a:extLst>
          </p:cNvPr>
          <p:cNvGrpSpPr/>
          <p:nvPr/>
        </p:nvGrpSpPr>
        <p:grpSpPr>
          <a:xfrm>
            <a:off x="6620517" y="421042"/>
            <a:ext cx="2069773" cy="1434065"/>
            <a:chOff x="6620517" y="421042"/>
            <a:chExt cx="2069773" cy="1434065"/>
          </a:xfrm>
        </p:grpSpPr>
        <p:sp>
          <p:nvSpPr>
            <p:cNvPr id="13" name="Right Arrow 12">
              <a:extLst>
                <a:ext uri="{FF2B5EF4-FFF2-40B4-BE49-F238E27FC236}">
                  <a16:creationId xmlns:a16="http://schemas.microsoft.com/office/drawing/2014/main" id="{52BC0A0F-74EC-DF46-94C4-BE48132FF19A}"/>
                </a:ext>
              </a:extLst>
            </p:cNvPr>
            <p:cNvSpPr/>
            <p:nvPr/>
          </p:nvSpPr>
          <p:spPr>
            <a:xfrm rot="8697165">
              <a:off x="6620517" y="1472006"/>
              <a:ext cx="861248"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AB021B3-163F-A944-94D0-B1767326E635}"/>
                </a:ext>
              </a:extLst>
            </p:cNvPr>
            <p:cNvSpPr txBox="1"/>
            <p:nvPr/>
          </p:nvSpPr>
          <p:spPr>
            <a:xfrm>
              <a:off x="6743694" y="421042"/>
              <a:ext cx="1946596"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4000" b="1">
                  <a:solidFill>
                    <a:srgbClr val="FF0000"/>
                  </a:solidFill>
                </a:rPr>
                <a:t>CMS</a:t>
              </a:r>
            </a:p>
          </p:txBody>
        </p:sp>
      </p:grpSp>
    </p:spTree>
    <p:extLst>
      <p:ext uri="{BB962C8B-B14F-4D97-AF65-F5344CB8AC3E}">
        <p14:creationId xmlns:p14="http://schemas.microsoft.com/office/powerpoint/2010/main" val="48925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FDA6-6488-BB4D-80FF-FBEB5E061252}"/>
              </a:ext>
            </a:extLst>
          </p:cNvPr>
          <p:cNvSpPr>
            <a:spLocks noGrp="1"/>
          </p:cNvSpPr>
          <p:nvPr>
            <p:ph type="title"/>
          </p:nvPr>
        </p:nvSpPr>
        <p:spPr>
          <a:xfrm>
            <a:off x="1141413" y="609600"/>
            <a:ext cx="9905998" cy="1635368"/>
          </a:xfrm>
        </p:spPr>
        <p:txBody>
          <a:bodyPr/>
          <a:lstStyle/>
          <a:p>
            <a:r>
              <a:rPr lang="en-US" dirty="0"/>
              <a:t>Outline</a:t>
            </a:r>
          </a:p>
        </p:txBody>
      </p:sp>
      <p:sp>
        <p:nvSpPr>
          <p:cNvPr id="3" name="Content Placeholder 2">
            <a:extLst>
              <a:ext uri="{FF2B5EF4-FFF2-40B4-BE49-F238E27FC236}">
                <a16:creationId xmlns:a16="http://schemas.microsoft.com/office/drawing/2014/main" id="{D168079B-4B37-224C-8E1F-D3C3432D7FD4}"/>
              </a:ext>
            </a:extLst>
          </p:cNvPr>
          <p:cNvSpPr>
            <a:spLocks noGrp="1"/>
          </p:cNvSpPr>
          <p:nvPr>
            <p:ph idx="1"/>
          </p:nvPr>
        </p:nvSpPr>
        <p:spPr>
          <a:xfrm>
            <a:off x="1141413" y="2244968"/>
            <a:ext cx="9905998" cy="3124201"/>
          </a:xfrm>
        </p:spPr>
        <p:txBody>
          <a:bodyPr>
            <a:normAutofit fontScale="92500" lnSpcReduction="10000"/>
          </a:bodyPr>
          <a:lstStyle/>
          <a:p>
            <a:r>
              <a:rPr lang="en-US" dirty="0"/>
              <a:t>Why these medical devices?</a:t>
            </a:r>
          </a:p>
          <a:p>
            <a:r>
              <a:rPr lang="en-US" dirty="0"/>
              <a:t>Overview of systems</a:t>
            </a:r>
          </a:p>
          <a:p>
            <a:r>
              <a:rPr lang="en-US" dirty="0"/>
              <a:t>RWHAT?</a:t>
            </a:r>
          </a:p>
          <a:p>
            <a:r>
              <a:rPr lang="en-US" dirty="0"/>
              <a:t>Reversing the protocol</a:t>
            </a:r>
          </a:p>
          <a:p>
            <a:r>
              <a:rPr lang="en-US" dirty="0"/>
              <a:t>Replay attacks</a:t>
            </a:r>
          </a:p>
          <a:p>
            <a:r>
              <a:rPr lang="en-US" dirty="0"/>
              <a:t>Demo</a:t>
            </a:r>
          </a:p>
          <a:p>
            <a:r>
              <a:rPr lang="en-US" dirty="0"/>
              <a:t>Impact Scenarios</a:t>
            </a:r>
          </a:p>
          <a:p>
            <a:r>
              <a:rPr lang="en-US" dirty="0"/>
              <a:t>Mitigations</a:t>
            </a:r>
          </a:p>
        </p:txBody>
      </p:sp>
      <p:pic>
        <p:nvPicPr>
          <p:cNvPr id="5" name="Picture 4">
            <a:extLst>
              <a:ext uri="{FF2B5EF4-FFF2-40B4-BE49-F238E27FC236}">
                <a16:creationId xmlns:a16="http://schemas.microsoft.com/office/drawing/2014/main" id="{498CC646-1754-8B43-8E4D-25052A0BE14A}"/>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tretch>
            <a:fillRect/>
          </a:stretch>
        </p:blipFill>
        <p:spPr>
          <a:xfrm>
            <a:off x="4862926" y="2624865"/>
            <a:ext cx="6683615" cy="2477393"/>
          </a:xfrm>
          <a:prstGeom prst="rect">
            <a:avLst/>
          </a:prstGeom>
          <a:ln>
            <a:noFill/>
          </a:ln>
        </p:spPr>
      </p:pic>
    </p:spTree>
    <p:extLst>
      <p:ext uri="{BB962C8B-B14F-4D97-AF65-F5344CB8AC3E}">
        <p14:creationId xmlns:p14="http://schemas.microsoft.com/office/powerpoint/2010/main" val="13645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3AB-AFDF-9C46-AB49-2F53A079308B}"/>
              </a:ext>
            </a:extLst>
          </p:cNvPr>
          <p:cNvSpPr>
            <a:spLocks noGrp="1"/>
          </p:cNvSpPr>
          <p:nvPr>
            <p:ph type="title"/>
          </p:nvPr>
        </p:nvSpPr>
        <p:spPr>
          <a:xfrm>
            <a:off x="1066800" y="291829"/>
            <a:ext cx="9905998" cy="1318097"/>
          </a:xfrm>
        </p:spPr>
        <p:txBody>
          <a:bodyPr/>
          <a:lstStyle/>
          <a:p>
            <a:r>
              <a:rPr lang="en-US"/>
              <a:t>Normal Traffic</a:t>
            </a:r>
          </a:p>
        </p:txBody>
      </p:sp>
      <p:pic>
        <p:nvPicPr>
          <p:cNvPr id="5" name="Content Placeholder 4">
            <a:extLst>
              <a:ext uri="{FF2B5EF4-FFF2-40B4-BE49-F238E27FC236}">
                <a16:creationId xmlns:a16="http://schemas.microsoft.com/office/drawing/2014/main" id="{E12AC2C1-718E-D842-8B24-CB2EED319DED}"/>
              </a:ext>
            </a:extLst>
          </p:cNvPr>
          <p:cNvPicPr>
            <a:picLocks noGrp="1" noChangeAspect="1"/>
          </p:cNvPicPr>
          <p:nvPr>
            <p:ph idx="1"/>
          </p:nvPr>
        </p:nvPicPr>
        <p:blipFill rotWithShape="1">
          <a:blip r:embed="rId3"/>
          <a:srcRect r="28618" b="43563"/>
          <a:stretch/>
        </p:blipFill>
        <p:spPr>
          <a:xfrm>
            <a:off x="1066800" y="1400918"/>
            <a:ext cx="10325549" cy="5203322"/>
          </a:xfrm>
        </p:spPr>
      </p:pic>
      <p:grpSp>
        <p:nvGrpSpPr>
          <p:cNvPr id="10" name="Group 9">
            <a:extLst>
              <a:ext uri="{FF2B5EF4-FFF2-40B4-BE49-F238E27FC236}">
                <a16:creationId xmlns:a16="http://schemas.microsoft.com/office/drawing/2014/main" id="{C3F14219-720D-DB43-9866-F5D04254F327}"/>
              </a:ext>
            </a:extLst>
          </p:cNvPr>
          <p:cNvGrpSpPr/>
          <p:nvPr/>
        </p:nvGrpSpPr>
        <p:grpSpPr>
          <a:xfrm>
            <a:off x="203049" y="1259453"/>
            <a:ext cx="3672982" cy="995422"/>
            <a:chOff x="203049" y="1259453"/>
            <a:chExt cx="3672982" cy="995422"/>
          </a:xfrm>
        </p:grpSpPr>
        <p:sp>
          <p:nvSpPr>
            <p:cNvPr id="8" name="Right Arrow 7">
              <a:extLst>
                <a:ext uri="{FF2B5EF4-FFF2-40B4-BE49-F238E27FC236}">
                  <a16:creationId xmlns:a16="http://schemas.microsoft.com/office/drawing/2014/main" id="{B22163E9-9313-0B41-9D0F-20096339FA70}"/>
                </a:ext>
              </a:extLst>
            </p:cNvPr>
            <p:cNvSpPr/>
            <p:nvPr/>
          </p:nvSpPr>
          <p:spPr>
            <a:xfrm rot="766920">
              <a:off x="2194261" y="1792961"/>
              <a:ext cx="1681770" cy="2424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264551-CEC9-C948-A239-32EFE21850DF}"/>
                </a:ext>
              </a:extLst>
            </p:cNvPr>
            <p:cNvSpPr txBox="1"/>
            <p:nvPr/>
          </p:nvSpPr>
          <p:spPr>
            <a:xfrm>
              <a:off x="203049" y="1259453"/>
              <a:ext cx="2099089"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4000" b="1">
                  <a:solidFill>
                    <a:srgbClr val="FF0000"/>
                  </a:solidFill>
                </a:rPr>
                <a:t>PM</a:t>
              </a:r>
            </a:p>
          </p:txBody>
        </p:sp>
      </p:grpSp>
      <p:grpSp>
        <p:nvGrpSpPr>
          <p:cNvPr id="18" name="Group 17">
            <a:extLst>
              <a:ext uri="{FF2B5EF4-FFF2-40B4-BE49-F238E27FC236}">
                <a16:creationId xmlns:a16="http://schemas.microsoft.com/office/drawing/2014/main" id="{61B32386-9599-CF44-9F23-1593CFFCE863}"/>
              </a:ext>
            </a:extLst>
          </p:cNvPr>
          <p:cNvGrpSpPr/>
          <p:nvPr/>
        </p:nvGrpSpPr>
        <p:grpSpPr>
          <a:xfrm>
            <a:off x="6620517" y="421042"/>
            <a:ext cx="2069773" cy="1434065"/>
            <a:chOff x="6620517" y="421042"/>
            <a:chExt cx="2069773" cy="1434065"/>
          </a:xfrm>
        </p:grpSpPr>
        <p:sp>
          <p:nvSpPr>
            <p:cNvPr id="13" name="Right Arrow 12">
              <a:extLst>
                <a:ext uri="{FF2B5EF4-FFF2-40B4-BE49-F238E27FC236}">
                  <a16:creationId xmlns:a16="http://schemas.microsoft.com/office/drawing/2014/main" id="{52BC0A0F-74EC-DF46-94C4-BE48132FF19A}"/>
                </a:ext>
              </a:extLst>
            </p:cNvPr>
            <p:cNvSpPr/>
            <p:nvPr/>
          </p:nvSpPr>
          <p:spPr>
            <a:xfrm rot="8697165">
              <a:off x="6620517" y="1472006"/>
              <a:ext cx="861248"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AB021B3-163F-A944-94D0-B1767326E635}"/>
                </a:ext>
              </a:extLst>
            </p:cNvPr>
            <p:cNvSpPr txBox="1"/>
            <p:nvPr/>
          </p:nvSpPr>
          <p:spPr>
            <a:xfrm>
              <a:off x="6743694" y="421042"/>
              <a:ext cx="1946596"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4000" b="1">
                  <a:solidFill>
                    <a:srgbClr val="FF0000"/>
                  </a:solidFill>
                </a:rPr>
                <a:t>CMS</a:t>
              </a:r>
            </a:p>
          </p:txBody>
        </p:sp>
      </p:grpSp>
      <p:grpSp>
        <p:nvGrpSpPr>
          <p:cNvPr id="19" name="Group 18">
            <a:extLst>
              <a:ext uri="{FF2B5EF4-FFF2-40B4-BE49-F238E27FC236}">
                <a16:creationId xmlns:a16="http://schemas.microsoft.com/office/drawing/2014/main" id="{39FEDF83-EF6D-7241-A201-AF8BFDD3918B}"/>
              </a:ext>
            </a:extLst>
          </p:cNvPr>
          <p:cNvGrpSpPr/>
          <p:nvPr/>
        </p:nvGrpSpPr>
        <p:grpSpPr>
          <a:xfrm>
            <a:off x="10149843" y="1358954"/>
            <a:ext cx="1971521" cy="3035533"/>
            <a:chOff x="10149843" y="1358954"/>
            <a:chExt cx="1971521" cy="3035533"/>
          </a:xfrm>
        </p:grpSpPr>
        <p:sp>
          <p:nvSpPr>
            <p:cNvPr id="16" name="Right Bracket 15">
              <a:extLst>
                <a:ext uri="{FF2B5EF4-FFF2-40B4-BE49-F238E27FC236}">
                  <a16:creationId xmlns:a16="http://schemas.microsoft.com/office/drawing/2014/main" id="{BFA149D7-E1AC-F44C-92D5-03EF41DAD2F2}"/>
                </a:ext>
              </a:extLst>
            </p:cNvPr>
            <p:cNvSpPr/>
            <p:nvPr/>
          </p:nvSpPr>
          <p:spPr>
            <a:xfrm>
              <a:off x="10149843" y="1358954"/>
              <a:ext cx="688487" cy="3035533"/>
            </a:xfrm>
            <a:prstGeom prst="rightBracke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952E14D-4A44-3142-9BCE-783C444C38D9}"/>
                </a:ext>
              </a:extLst>
            </p:cNvPr>
            <p:cNvSpPr txBox="1"/>
            <p:nvPr/>
          </p:nvSpPr>
          <p:spPr>
            <a:xfrm>
              <a:off x="10487625" y="2446476"/>
              <a:ext cx="1633739" cy="995422"/>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a:solidFill>
                    <a:srgbClr val="FF0000"/>
                  </a:solidFill>
                </a:rPr>
                <a:t>Data Packets</a:t>
              </a:r>
            </a:p>
          </p:txBody>
        </p:sp>
      </p:grpSp>
    </p:spTree>
    <p:extLst>
      <p:ext uri="{BB962C8B-B14F-4D97-AF65-F5344CB8AC3E}">
        <p14:creationId xmlns:p14="http://schemas.microsoft.com/office/powerpoint/2010/main" val="317061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C765-D60D-9747-9CEE-7A0030766BE9}"/>
              </a:ext>
            </a:extLst>
          </p:cNvPr>
          <p:cNvSpPr>
            <a:spLocks noGrp="1"/>
          </p:cNvSpPr>
          <p:nvPr>
            <p:ph type="title"/>
          </p:nvPr>
        </p:nvSpPr>
        <p:spPr>
          <a:xfrm>
            <a:off x="459591" y="379791"/>
            <a:ext cx="9905998" cy="1905000"/>
          </a:xfrm>
        </p:spPr>
        <p:txBody>
          <a:bodyPr/>
          <a:lstStyle/>
          <a:p>
            <a:r>
              <a:rPr lang="en-US"/>
              <a:t>Basic observations</a:t>
            </a:r>
          </a:p>
        </p:txBody>
      </p:sp>
      <p:grpSp>
        <p:nvGrpSpPr>
          <p:cNvPr id="10" name="Group 9">
            <a:extLst>
              <a:ext uri="{FF2B5EF4-FFF2-40B4-BE49-F238E27FC236}">
                <a16:creationId xmlns:a16="http://schemas.microsoft.com/office/drawing/2014/main" id="{2EEABF31-515C-8C41-90BE-18FC0DD6DCCF}"/>
              </a:ext>
            </a:extLst>
          </p:cNvPr>
          <p:cNvGrpSpPr/>
          <p:nvPr/>
        </p:nvGrpSpPr>
        <p:grpSpPr>
          <a:xfrm>
            <a:off x="5272867" y="393502"/>
            <a:ext cx="6542260" cy="1771605"/>
            <a:chOff x="5002371" y="2525358"/>
            <a:chExt cx="6542260" cy="1771605"/>
          </a:xfrm>
        </p:grpSpPr>
        <p:pic>
          <p:nvPicPr>
            <p:cNvPr id="8" name="Picture 7">
              <a:extLst>
                <a:ext uri="{FF2B5EF4-FFF2-40B4-BE49-F238E27FC236}">
                  <a16:creationId xmlns:a16="http://schemas.microsoft.com/office/drawing/2014/main" id="{16F32B1F-953F-D841-B8D3-C34EE40F6D58}"/>
                </a:ext>
              </a:extLst>
            </p:cNvPr>
            <p:cNvPicPr>
              <a:picLocks noChangeAspect="1"/>
            </p:cNvPicPr>
            <p:nvPr/>
          </p:nvPicPr>
          <p:blipFill>
            <a:blip r:embed="rId3"/>
            <a:stretch>
              <a:fillRect/>
            </a:stretch>
          </p:blipFill>
          <p:spPr>
            <a:xfrm>
              <a:off x="5002371" y="2603351"/>
              <a:ext cx="6542260" cy="1693612"/>
            </a:xfrm>
            <a:prstGeom prst="rect">
              <a:avLst/>
            </a:prstGeom>
          </p:spPr>
        </p:pic>
        <p:sp>
          <p:nvSpPr>
            <p:cNvPr id="9" name="Rounded Rectangle 8">
              <a:extLst>
                <a:ext uri="{FF2B5EF4-FFF2-40B4-BE49-F238E27FC236}">
                  <a16:creationId xmlns:a16="http://schemas.microsoft.com/office/drawing/2014/main" id="{3DD02CF2-A024-F945-BED9-54F049327084}"/>
                </a:ext>
              </a:extLst>
            </p:cNvPr>
            <p:cNvSpPr/>
            <p:nvPr/>
          </p:nvSpPr>
          <p:spPr>
            <a:xfrm>
              <a:off x="5131398" y="2525358"/>
              <a:ext cx="2592593" cy="44375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06901E-01FB-8B46-8138-5522803F91C0}"/>
              </a:ext>
            </a:extLst>
          </p:cNvPr>
          <p:cNvGrpSpPr/>
          <p:nvPr/>
        </p:nvGrpSpPr>
        <p:grpSpPr>
          <a:xfrm>
            <a:off x="4772250" y="1827327"/>
            <a:ext cx="7042877" cy="2024477"/>
            <a:chOff x="4752062" y="2437918"/>
            <a:chExt cx="7042877" cy="2024477"/>
          </a:xfrm>
        </p:grpSpPr>
        <p:pic>
          <p:nvPicPr>
            <p:cNvPr id="12" name="Picture 11">
              <a:extLst>
                <a:ext uri="{FF2B5EF4-FFF2-40B4-BE49-F238E27FC236}">
                  <a16:creationId xmlns:a16="http://schemas.microsoft.com/office/drawing/2014/main" id="{B431937E-885B-D04E-B9C9-7209CF7B2812}"/>
                </a:ext>
              </a:extLst>
            </p:cNvPr>
            <p:cNvPicPr>
              <a:picLocks noChangeAspect="1"/>
            </p:cNvPicPr>
            <p:nvPr/>
          </p:nvPicPr>
          <p:blipFill rotWithShape="1">
            <a:blip r:embed="rId4"/>
            <a:srcRect t="67648" r="43135"/>
            <a:stretch/>
          </p:blipFill>
          <p:spPr>
            <a:xfrm>
              <a:off x="4752062" y="2437918"/>
              <a:ext cx="7042877" cy="2024477"/>
            </a:xfrm>
            <a:prstGeom prst="rect">
              <a:avLst/>
            </a:prstGeom>
          </p:spPr>
        </p:pic>
        <p:sp>
          <p:nvSpPr>
            <p:cNvPr id="13" name="Rounded Rectangle 12">
              <a:extLst>
                <a:ext uri="{FF2B5EF4-FFF2-40B4-BE49-F238E27FC236}">
                  <a16:creationId xmlns:a16="http://schemas.microsoft.com/office/drawing/2014/main" id="{3411AA72-5E9E-ED4E-8B24-E0A9B4F46FB7}"/>
                </a:ext>
              </a:extLst>
            </p:cNvPr>
            <p:cNvSpPr/>
            <p:nvPr/>
          </p:nvSpPr>
          <p:spPr>
            <a:xfrm>
              <a:off x="5550946" y="3162748"/>
              <a:ext cx="5066852" cy="6669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B02551F-A076-CB4E-8689-A421AC32C7BD}"/>
              </a:ext>
            </a:extLst>
          </p:cNvPr>
          <p:cNvGrpSpPr/>
          <p:nvPr/>
        </p:nvGrpSpPr>
        <p:grpSpPr>
          <a:xfrm>
            <a:off x="3975786" y="3211267"/>
            <a:ext cx="8088080" cy="1691640"/>
            <a:chOff x="3954271" y="3405490"/>
            <a:chExt cx="8088080" cy="1691640"/>
          </a:xfrm>
        </p:grpSpPr>
        <p:pic>
          <p:nvPicPr>
            <p:cNvPr id="16" name="Picture 15">
              <a:extLst>
                <a:ext uri="{FF2B5EF4-FFF2-40B4-BE49-F238E27FC236}">
                  <a16:creationId xmlns:a16="http://schemas.microsoft.com/office/drawing/2014/main" id="{0A984E39-CA83-E74C-8240-1307BDFE9577}"/>
                </a:ext>
              </a:extLst>
            </p:cNvPr>
            <p:cNvPicPr>
              <a:picLocks noChangeAspect="1"/>
            </p:cNvPicPr>
            <p:nvPr/>
          </p:nvPicPr>
          <p:blipFill rotWithShape="1">
            <a:blip r:embed="rId5"/>
            <a:srcRect r="28066" b="17743"/>
            <a:stretch/>
          </p:blipFill>
          <p:spPr>
            <a:xfrm>
              <a:off x="3954271" y="3405490"/>
              <a:ext cx="8088080" cy="1691640"/>
            </a:xfrm>
            <a:prstGeom prst="rect">
              <a:avLst/>
            </a:prstGeom>
          </p:spPr>
        </p:pic>
        <p:sp>
          <p:nvSpPr>
            <p:cNvPr id="17" name="Rounded Rectangle 16">
              <a:extLst>
                <a:ext uri="{FF2B5EF4-FFF2-40B4-BE49-F238E27FC236}">
                  <a16:creationId xmlns:a16="http://schemas.microsoft.com/office/drawing/2014/main" id="{E5968A61-C16D-D943-8B42-F3364C6DBCC9}"/>
                </a:ext>
              </a:extLst>
            </p:cNvPr>
            <p:cNvSpPr/>
            <p:nvPr/>
          </p:nvSpPr>
          <p:spPr>
            <a:xfrm>
              <a:off x="6519134" y="3593054"/>
              <a:ext cx="849854" cy="44106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C850B4E-2A03-124B-88A7-16A584E18B21}"/>
              </a:ext>
            </a:extLst>
          </p:cNvPr>
          <p:cNvGrpSpPr/>
          <p:nvPr/>
        </p:nvGrpSpPr>
        <p:grpSpPr>
          <a:xfrm>
            <a:off x="4464489" y="3926949"/>
            <a:ext cx="6006686" cy="2626179"/>
            <a:chOff x="5782497" y="3905040"/>
            <a:chExt cx="6006686" cy="2626179"/>
          </a:xfrm>
        </p:grpSpPr>
        <p:pic>
          <p:nvPicPr>
            <p:cNvPr id="20" name="Picture 19">
              <a:extLst>
                <a:ext uri="{FF2B5EF4-FFF2-40B4-BE49-F238E27FC236}">
                  <a16:creationId xmlns:a16="http://schemas.microsoft.com/office/drawing/2014/main" id="{68B2E107-A372-E34D-9949-6DA50E779C65}"/>
                </a:ext>
              </a:extLst>
            </p:cNvPr>
            <p:cNvPicPr>
              <a:picLocks noChangeAspect="1"/>
            </p:cNvPicPr>
            <p:nvPr/>
          </p:nvPicPr>
          <p:blipFill>
            <a:blip r:embed="rId6"/>
            <a:stretch>
              <a:fillRect/>
            </a:stretch>
          </p:blipFill>
          <p:spPr>
            <a:xfrm>
              <a:off x="5782497" y="3905040"/>
              <a:ext cx="6006686" cy="2626179"/>
            </a:xfrm>
            <a:prstGeom prst="rect">
              <a:avLst/>
            </a:prstGeom>
          </p:spPr>
        </p:pic>
        <p:sp>
          <p:nvSpPr>
            <p:cNvPr id="21" name="Rounded Rectangle 20">
              <a:extLst>
                <a:ext uri="{FF2B5EF4-FFF2-40B4-BE49-F238E27FC236}">
                  <a16:creationId xmlns:a16="http://schemas.microsoft.com/office/drawing/2014/main" id="{E155EF75-09A4-AF48-B037-439D71E081D3}"/>
                </a:ext>
              </a:extLst>
            </p:cNvPr>
            <p:cNvSpPr/>
            <p:nvPr/>
          </p:nvSpPr>
          <p:spPr>
            <a:xfrm>
              <a:off x="7100048" y="4185069"/>
              <a:ext cx="1226372" cy="225876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4A2B28E-818D-BB46-885F-C4B6E378B791}"/>
              </a:ext>
            </a:extLst>
          </p:cNvPr>
          <p:cNvGrpSpPr/>
          <p:nvPr/>
        </p:nvGrpSpPr>
        <p:grpSpPr>
          <a:xfrm>
            <a:off x="7735619" y="3934813"/>
            <a:ext cx="3859254" cy="2635425"/>
            <a:chOff x="7735619" y="3934813"/>
            <a:chExt cx="3859254" cy="2635425"/>
          </a:xfrm>
        </p:grpSpPr>
        <p:pic>
          <p:nvPicPr>
            <p:cNvPr id="23" name="Picture 22">
              <a:extLst>
                <a:ext uri="{FF2B5EF4-FFF2-40B4-BE49-F238E27FC236}">
                  <a16:creationId xmlns:a16="http://schemas.microsoft.com/office/drawing/2014/main" id="{B6F1383F-250F-E748-8D84-9D4925267D2A}"/>
                </a:ext>
              </a:extLst>
            </p:cNvPr>
            <p:cNvPicPr>
              <a:picLocks noChangeAspect="1"/>
            </p:cNvPicPr>
            <p:nvPr/>
          </p:nvPicPr>
          <p:blipFill rotWithShape="1">
            <a:blip r:embed="rId5"/>
            <a:srcRect l="73216"/>
            <a:stretch/>
          </p:blipFill>
          <p:spPr>
            <a:xfrm>
              <a:off x="7735619" y="3934813"/>
              <a:ext cx="3859254" cy="2635425"/>
            </a:xfrm>
            <a:prstGeom prst="rect">
              <a:avLst/>
            </a:prstGeom>
          </p:spPr>
        </p:pic>
        <p:sp>
          <p:nvSpPr>
            <p:cNvPr id="25" name="Rounded Rectangle 24">
              <a:extLst>
                <a:ext uri="{FF2B5EF4-FFF2-40B4-BE49-F238E27FC236}">
                  <a16:creationId xmlns:a16="http://schemas.microsoft.com/office/drawing/2014/main" id="{B27AC281-0EDC-4745-A708-4A65803D0A91}"/>
                </a:ext>
              </a:extLst>
            </p:cNvPr>
            <p:cNvSpPr/>
            <p:nvPr/>
          </p:nvSpPr>
          <p:spPr>
            <a:xfrm>
              <a:off x="9014908" y="4206978"/>
              <a:ext cx="2326208" cy="102876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19299F0-085E-2F4F-B226-02E4FA411E49}"/>
              </a:ext>
            </a:extLst>
          </p:cNvPr>
          <p:cNvSpPr>
            <a:spLocks noGrp="1"/>
          </p:cNvSpPr>
          <p:nvPr>
            <p:ph idx="1"/>
          </p:nvPr>
        </p:nvSpPr>
        <p:spPr>
          <a:xfrm>
            <a:off x="459851" y="2024132"/>
            <a:ext cx="4452508" cy="3416390"/>
          </a:xfrm>
        </p:spPr>
        <p:txBody>
          <a:bodyPr>
            <a:normAutofit/>
          </a:bodyPr>
          <a:lstStyle/>
          <a:p>
            <a:r>
              <a:rPr lang="en-US"/>
              <a:t>UDP Packets</a:t>
            </a:r>
          </a:p>
          <a:p>
            <a:r>
              <a:rPr lang="en-US"/>
              <a:t>Utilization of Broadcast address</a:t>
            </a:r>
          </a:p>
          <a:p>
            <a:r>
              <a:rPr lang="en-US"/>
              <a:t>Counters</a:t>
            </a:r>
          </a:p>
          <a:p>
            <a:r>
              <a:rPr lang="en-US"/>
              <a:t>Varying Port numbers</a:t>
            </a:r>
          </a:p>
          <a:p>
            <a:r>
              <a:rPr lang="en-US"/>
              <a:t>Not encrypted</a:t>
            </a:r>
          </a:p>
          <a:p>
            <a:pPr marL="0" indent="0">
              <a:buNone/>
            </a:pPr>
            <a:endParaRPr lang="en-US"/>
          </a:p>
        </p:txBody>
      </p:sp>
    </p:spTree>
    <p:extLst>
      <p:ext uri="{BB962C8B-B14F-4D97-AF65-F5344CB8AC3E}">
        <p14:creationId xmlns:p14="http://schemas.microsoft.com/office/powerpoint/2010/main" val="215539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C765-D60D-9747-9CEE-7A0030766BE9}"/>
              </a:ext>
            </a:extLst>
          </p:cNvPr>
          <p:cNvSpPr>
            <a:spLocks noGrp="1"/>
          </p:cNvSpPr>
          <p:nvPr>
            <p:ph type="title"/>
          </p:nvPr>
        </p:nvSpPr>
        <p:spPr>
          <a:xfrm>
            <a:off x="459591" y="379791"/>
            <a:ext cx="9905998" cy="1905000"/>
          </a:xfrm>
        </p:spPr>
        <p:txBody>
          <a:bodyPr/>
          <a:lstStyle/>
          <a:p>
            <a:r>
              <a:rPr lang="en-US"/>
              <a:t>Basic observations</a:t>
            </a:r>
          </a:p>
        </p:txBody>
      </p:sp>
      <p:sp>
        <p:nvSpPr>
          <p:cNvPr id="3" name="Content Placeholder 2">
            <a:extLst>
              <a:ext uri="{FF2B5EF4-FFF2-40B4-BE49-F238E27FC236}">
                <a16:creationId xmlns:a16="http://schemas.microsoft.com/office/drawing/2014/main" id="{819299F0-085E-2F4F-B226-02E4FA411E49}"/>
              </a:ext>
            </a:extLst>
          </p:cNvPr>
          <p:cNvSpPr>
            <a:spLocks noGrp="1"/>
          </p:cNvSpPr>
          <p:nvPr>
            <p:ph idx="1"/>
          </p:nvPr>
        </p:nvSpPr>
        <p:spPr>
          <a:xfrm>
            <a:off x="459591" y="2226833"/>
            <a:ext cx="4452508" cy="3416390"/>
          </a:xfrm>
        </p:spPr>
        <p:txBody>
          <a:bodyPr>
            <a:normAutofit/>
          </a:bodyPr>
          <a:lstStyle/>
          <a:p>
            <a:r>
              <a:rPr lang="en-US"/>
              <a:t>UDP Packets</a:t>
            </a:r>
          </a:p>
          <a:p>
            <a:r>
              <a:rPr lang="en-US"/>
              <a:t>Utilization of Broadcast address</a:t>
            </a:r>
          </a:p>
          <a:p>
            <a:r>
              <a:rPr lang="en-US"/>
              <a:t>Counters</a:t>
            </a:r>
          </a:p>
          <a:p>
            <a:r>
              <a:rPr lang="en-US"/>
              <a:t>Varying Port numbers</a:t>
            </a:r>
          </a:p>
          <a:p>
            <a:r>
              <a:rPr lang="en-US"/>
              <a:t>Not encrypted</a:t>
            </a:r>
          </a:p>
          <a:p>
            <a:r>
              <a:rPr lang="en-US"/>
              <a:t>Data Packets</a:t>
            </a:r>
          </a:p>
          <a:p>
            <a:pPr marL="0" indent="0">
              <a:buNone/>
            </a:pPr>
            <a:endParaRPr lang="en-US"/>
          </a:p>
        </p:txBody>
      </p:sp>
      <p:grpSp>
        <p:nvGrpSpPr>
          <p:cNvPr id="10" name="Group 9">
            <a:extLst>
              <a:ext uri="{FF2B5EF4-FFF2-40B4-BE49-F238E27FC236}">
                <a16:creationId xmlns:a16="http://schemas.microsoft.com/office/drawing/2014/main" id="{2EEABF31-515C-8C41-90BE-18FC0DD6DCCF}"/>
              </a:ext>
            </a:extLst>
          </p:cNvPr>
          <p:cNvGrpSpPr/>
          <p:nvPr/>
        </p:nvGrpSpPr>
        <p:grpSpPr>
          <a:xfrm>
            <a:off x="5272867" y="393502"/>
            <a:ext cx="6542260" cy="1771605"/>
            <a:chOff x="5002371" y="2525358"/>
            <a:chExt cx="6542260" cy="1771605"/>
          </a:xfrm>
        </p:grpSpPr>
        <p:pic>
          <p:nvPicPr>
            <p:cNvPr id="8" name="Picture 7">
              <a:extLst>
                <a:ext uri="{FF2B5EF4-FFF2-40B4-BE49-F238E27FC236}">
                  <a16:creationId xmlns:a16="http://schemas.microsoft.com/office/drawing/2014/main" id="{16F32B1F-953F-D841-B8D3-C34EE40F6D58}"/>
                </a:ext>
              </a:extLst>
            </p:cNvPr>
            <p:cNvPicPr>
              <a:picLocks noChangeAspect="1"/>
            </p:cNvPicPr>
            <p:nvPr/>
          </p:nvPicPr>
          <p:blipFill>
            <a:blip r:embed="rId3"/>
            <a:stretch>
              <a:fillRect/>
            </a:stretch>
          </p:blipFill>
          <p:spPr>
            <a:xfrm>
              <a:off x="5002371" y="2603351"/>
              <a:ext cx="6542260" cy="1693612"/>
            </a:xfrm>
            <a:prstGeom prst="rect">
              <a:avLst/>
            </a:prstGeom>
          </p:spPr>
        </p:pic>
        <p:sp>
          <p:nvSpPr>
            <p:cNvPr id="9" name="Rounded Rectangle 8">
              <a:extLst>
                <a:ext uri="{FF2B5EF4-FFF2-40B4-BE49-F238E27FC236}">
                  <a16:creationId xmlns:a16="http://schemas.microsoft.com/office/drawing/2014/main" id="{3DD02CF2-A024-F945-BED9-54F049327084}"/>
                </a:ext>
              </a:extLst>
            </p:cNvPr>
            <p:cNvSpPr/>
            <p:nvPr/>
          </p:nvSpPr>
          <p:spPr>
            <a:xfrm>
              <a:off x="5131398" y="2525358"/>
              <a:ext cx="2592593" cy="44375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06901E-01FB-8B46-8138-5522803F91C0}"/>
              </a:ext>
            </a:extLst>
          </p:cNvPr>
          <p:cNvGrpSpPr/>
          <p:nvPr/>
        </p:nvGrpSpPr>
        <p:grpSpPr>
          <a:xfrm>
            <a:off x="4772250" y="1827327"/>
            <a:ext cx="7042877" cy="2024477"/>
            <a:chOff x="4752062" y="2437918"/>
            <a:chExt cx="7042877" cy="2024477"/>
          </a:xfrm>
        </p:grpSpPr>
        <p:pic>
          <p:nvPicPr>
            <p:cNvPr id="12" name="Picture 11">
              <a:extLst>
                <a:ext uri="{FF2B5EF4-FFF2-40B4-BE49-F238E27FC236}">
                  <a16:creationId xmlns:a16="http://schemas.microsoft.com/office/drawing/2014/main" id="{B431937E-885B-D04E-B9C9-7209CF7B2812}"/>
                </a:ext>
              </a:extLst>
            </p:cNvPr>
            <p:cNvPicPr>
              <a:picLocks noChangeAspect="1"/>
            </p:cNvPicPr>
            <p:nvPr/>
          </p:nvPicPr>
          <p:blipFill rotWithShape="1">
            <a:blip r:embed="rId4"/>
            <a:srcRect t="67648" r="43135"/>
            <a:stretch/>
          </p:blipFill>
          <p:spPr>
            <a:xfrm>
              <a:off x="4752062" y="2437918"/>
              <a:ext cx="7042877" cy="2024477"/>
            </a:xfrm>
            <a:prstGeom prst="rect">
              <a:avLst/>
            </a:prstGeom>
          </p:spPr>
        </p:pic>
        <p:sp>
          <p:nvSpPr>
            <p:cNvPr id="13" name="Rounded Rectangle 12">
              <a:extLst>
                <a:ext uri="{FF2B5EF4-FFF2-40B4-BE49-F238E27FC236}">
                  <a16:creationId xmlns:a16="http://schemas.microsoft.com/office/drawing/2014/main" id="{3411AA72-5E9E-ED4E-8B24-E0A9B4F46FB7}"/>
                </a:ext>
              </a:extLst>
            </p:cNvPr>
            <p:cNvSpPr/>
            <p:nvPr/>
          </p:nvSpPr>
          <p:spPr>
            <a:xfrm>
              <a:off x="5550946" y="3162748"/>
              <a:ext cx="5066852" cy="6669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B02551F-A076-CB4E-8689-A421AC32C7BD}"/>
              </a:ext>
            </a:extLst>
          </p:cNvPr>
          <p:cNvGrpSpPr/>
          <p:nvPr/>
        </p:nvGrpSpPr>
        <p:grpSpPr>
          <a:xfrm>
            <a:off x="3975786" y="3211267"/>
            <a:ext cx="8088080" cy="1691640"/>
            <a:chOff x="3954271" y="3405490"/>
            <a:chExt cx="8088080" cy="1691640"/>
          </a:xfrm>
        </p:grpSpPr>
        <p:pic>
          <p:nvPicPr>
            <p:cNvPr id="16" name="Picture 15">
              <a:extLst>
                <a:ext uri="{FF2B5EF4-FFF2-40B4-BE49-F238E27FC236}">
                  <a16:creationId xmlns:a16="http://schemas.microsoft.com/office/drawing/2014/main" id="{0A984E39-CA83-E74C-8240-1307BDFE9577}"/>
                </a:ext>
              </a:extLst>
            </p:cNvPr>
            <p:cNvPicPr>
              <a:picLocks noChangeAspect="1"/>
            </p:cNvPicPr>
            <p:nvPr/>
          </p:nvPicPr>
          <p:blipFill rotWithShape="1">
            <a:blip r:embed="rId5"/>
            <a:srcRect r="28066" b="17743"/>
            <a:stretch/>
          </p:blipFill>
          <p:spPr>
            <a:xfrm>
              <a:off x="3954271" y="3405490"/>
              <a:ext cx="8088080" cy="1691640"/>
            </a:xfrm>
            <a:prstGeom prst="rect">
              <a:avLst/>
            </a:prstGeom>
          </p:spPr>
        </p:pic>
        <p:sp>
          <p:nvSpPr>
            <p:cNvPr id="17" name="Rounded Rectangle 16">
              <a:extLst>
                <a:ext uri="{FF2B5EF4-FFF2-40B4-BE49-F238E27FC236}">
                  <a16:creationId xmlns:a16="http://schemas.microsoft.com/office/drawing/2014/main" id="{E5968A61-C16D-D943-8B42-F3364C6DBCC9}"/>
                </a:ext>
              </a:extLst>
            </p:cNvPr>
            <p:cNvSpPr/>
            <p:nvPr/>
          </p:nvSpPr>
          <p:spPr>
            <a:xfrm>
              <a:off x="6519134" y="3593054"/>
              <a:ext cx="849854" cy="44106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C850B4E-2A03-124B-88A7-16A584E18B21}"/>
              </a:ext>
            </a:extLst>
          </p:cNvPr>
          <p:cNvGrpSpPr/>
          <p:nvPr/>
        </p:nvGrpSpPr>
        <p:grpSpPr>
          <a:xfrm>
            <a:off x="4464489" y="3926949"/>
            <a:ext cx="6006686" cy="2626179"/>
            <a:chOff x="5782497" y="3905040"/>
            <a:chExt cx="6006686" cy="2626179"/>
          </a:xfrm>
        </p:grpSpPr>
        <p:pic>
          <p:nvPicPr>
            <p:cNvPr id="20" name="Picture 19">
              <a:extLst>
                <a:ext uri="{FF2B5EF4-FFF2-40B4-BE49-F238E27FC236}">
                  <a16:creationId xmlns:a16="http://schemas.microsoft.com/office/drawing/2014/main" id="{68B2E107-A372-E34D-9949-6DA50E779C65}"/>
                </a:ext>
              </a:extLst>
            </p:cNvPr>
            <p:cNvPicPr>
              <a:picLocks noChangeAspect="1"/>
            </p:cNvPicPr>
            <p:nvPr/>
          </p:nvPicPr>
          <p:blipFill>
            <a:blip r:embed="rId6"/>
            <a:stretch>
              <a:fillRect/>
            </a:stretch>
          </p:blipFill>
          <p:spPr>
            <a:xfrm>
              <a:off x="5782497" y="3905040"/>
              <a:ext cx="6006686" cy="2626179"/>
            </a:xfrm>
            <a:prstGeom prst="rect">
              <a:avLst/>
            </a:prstGeom>
          </p:spPr>
        </p:pic>
        <p:sp>
          <p:nvSpPr>
            <p:cNvPr id="21" name="Rounded Rectangle 20">
              <a:extLst>
                <a:ext uri="{FF2B5EF4-FFF2-40B4-BE49-F238E27FC236}">
                  <a16:creationId xmlns:a16="http://schemas.microsoft.com/office/drawing/2014/main" id="{E155EF75-09A4-AF48-B037-439D71E081D3}"/>
                </a:ext>
              </a:extLst>
            </p:cNvPr>
            <p:cNvSpPr/>
            <p:nvPr/>
          </p:nvSpPr>
          <p:spPr>
            <a:xfrm>
              <a:off x="7100048" y="4185069"/>
              <a:ext cx="1226372" cy="225876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4A2B28E-818D-BB46-885F-C4B6E378B791}"/>
              </a:ext>
            </a:extLst>
          </p:cNvPr>
          <p:cNvGrpSpPr/>
          <p:nvPr/>
        </p:nvGrpSpPr>
        <p:grpSpPr>
          <a:xfrm>
            <a:off x="7735619" y="3934813"/>
            <a:ext cx="3859254" cy="2635425"/>
            <a:chOff x="7735619" y="3934813"/>
            <a:chExt cx="3859254" cy="2635425"/>
          </a:xfrm>
        </p:grpSpPr>
        <p:pic>
          <p:nvPicPr>
            <p:cNvPr id="23" name="Picture 22">
              <a:extLst>
                <a:ext uri="{FF2B5EF4-FFF2-40B4-BE49-F238E27FC236}">
                  <a16:creationId xmlns:a16="http://schemas.microsoft.com/office/drawing/2014/main" id="{B6F1383F-250F-E748-8D84-9D4925267D2A}"/>
                </a:ext>
              </a:extLst>
            </p:cNvPr>
            <p:cNvPicPr>
              <a:picLocks noChangeAspect="1"/>
            </p:cNvPicPr>
            <p:nvPr/>
          </p:nvPicPr>
          <p:blipFill rotWithShape="1">
            <a:blip r:embed="rId5"/>
            <a:srcRect l="73216"/>
            <a:stretch/>
          </p:blipFill>
          <p:spPr>
            <a:xfrm>
              <a:off x="7735619" y="3934813"/>
              <a:ext cx="3859254" cy="2635425"/>
            </a:xfrm>
            <a:prstGeom prst="rect">
              <a:avLst/>
            </a:prstGeom>
          </p:spPr>
        </p:pic>
        <p:sp>
          <p:nvSpPr>
            <p:cNvPr id="25" name="Rounded Rectangle 24">
              <a:extLst>
                <a:ext uri="{FF2B5EF4-FFF2-40B4-BE49-F238E27FC236}">
                  <a16:creationId xmlns:a16="http://schemas.microsoft.com/office/drawing/2014/main" id="{B27AC281-0EDC-4745-A708-4A65803D0A91}"/>
                </a:ext>
              </a:extLst>
            </p:cNvPr>
            <p:cNvSpPr/>
            <p:nvPr/>
          </p:nvSpPr>
          <p:spPr>
            <a:xfrm>
              <a:off x="9014908" y="4206978"/>
              <a:ext cx="2326208" cy="102876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72AA84D3-C2CD-6642-8612-A86D27D6C3B9}"/>
              </a:ext>
            </a:extLst>
          </p:cNvPr>
          <p:cNvPicPr>
            <a:picLocks noChangeAspect="1"/>
          </p:cNvPicPr>
          <p:nvPr/>
        </p:nvPicPr>
        <p:blipFill>
          <a:blip r:embed="rId7"/>
          <a:stretch>
            <a:fillRect/>
          </a:stretch>
        </p:blipFill>
        <p:spPr>
          <a:xfrm>
            <a:off x="8592852" y="393501"/>
            <a:ext cx="3571322" cy="3541311"/>
          </a:xfrm>
          <a:prstGeom prst="rect">
            <a:avLst/>
          </a:prstGeom>
        </p:spPr>
      </p:pic>
    </p:spTree>
    <p:extLst>
      <p:ext uri="{BB962C8B-B14F-4D97-AF65-F5344CB8AC3E}">
        <p14:creationId xmlns:p14="http://schemas.microsoft.com/office/powerpoint/2010/main" val="3618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F70E099A-A635-4E03-96C6-03A6287A25D6}"/>
              </a:ext>
            </a:extLst>
          </p:cNvPr>
          <p:cNvSpPr>
            <a:spLocks noGrp="1"/>
          </p:cNvSpPr>
          <p:nvPr>
            <p:ph type="title"/>
          </p:nvPr>
        </p:nvSpPr>
        <p:spPr>
          <a:xfrm>
            <a:off x="459591" y="379791"/>
            <a:ext cx="9905998" cy="1905000"/>
          </a:xfrm>
        </p:spPr>
        <p:txBody>
          <a:bodyPr/>
          <a:lstStyle/>
          <a:p>
            <a:r>
              <a:rPr lang="en-US"/>
              <a:t>Basic observations</a:t>
            </a:r>
          </a:p>
        </p:txBody>
      </p:sp>
      <p:sp>
        <p:nvSpPr>
          <p:cNvPr id="3" name="Content Placeholder 2">
            <a:extLst>
              <a:ext uri="{FF2B5EF4-FFF2-40B4-BE49-F238E27FC236}">
                <a16:creationId xmlns:a16="http://schemas.microsoft.com/office/drawing/2014/main" id="{819299F0-085E-2F4F-B226-02E4FA411E49}"/>
              </a:ext>
            </a:extLst>
          </p:cNvPr>
          <p:cNvSpPr>
            <a:spLocks noGrp="1"/>
          </p:cNvSpPr>
          <p:nvPr>
            <p:ph idx="1"/>
          </p:nvPr>
        </p:nvSpPr>
        <p:spPr>
          <a:xfrm>
            <a:off x="459591" y="2226833"/>
            <a:ext cx="4452508" cy="3416390"/>
          </a:xfrm>
        </p:spPr>
        <p:txBody>
          <a:bodyPr>
            <a:normAutofit fontScale="92500" lnSpcReduction="10000"/>
          </a:bodyPr>
          <a:lstStyle/>
          <a:p>
            <a:r>
              <a:rPr lang="en-US" dirty="0"/>
              <a:t>UDP Packets</a:t>
            </a:r>
          </a:p>
          <a:p>
            <a:r>
              <a:rPr lang="en-US" dirty="0"/>
              <a:t>Utilization of Broadcast address</a:t>
            </a:r>
          </a:p>
          <a:p>
            <a:r>
              <a:rPr lang="en-US" dirty="0"/>
              <a:t>Counters</a:t>
            </a:r>
          </a:p>
          <a:p>
            <a:r>
              <a:rPr lang="en-US" dirty="0"/>
              <a:t>Varying Port numbers</a:t>
            </a:r>
          </a:p>
          <a:p>
            <a:r>
              <a:rPr lang="en-US" dirty="0"/>
              <a:t>Not encrypted</a:t>
            </a:r>
          </a:p>
          <a:p>
            <a:r>
              <a:rPr lang="en-US" dirty="0"/>
              <a:t>Data Packets</a:t>
            </a:r>
          </a:p>
          <a:p>
            <a:pPr marL="0" indent="0">
              <a:buNone/>
            </a:pPr>
            <a:endParaRPr lang="en-US" dirty="0"/>
          </a:p>
          <a:p>
            <a:r>
              <a:rPr lang="en-US" sz="3600" dirty="0"/>
              <a:t>Replay attack ?</a:t>
            </a:r>
          </a:p>
        </p:txBody>
      </p:sp>
      <p:pic>
        <p:nvPicPr>
          <p:cNvPr id="28" name="Picture 27">
            <a:extLst>
              <a:ext uri="{FF2B5EF4-FFF2-40B4-BE49-F238E27FC236}">
                <a16:creationId xmlns:a16="http://schemas.microsoft.com/office/drawing/2014/main" id="{4DD6A1CC-6E9A-2749-BB51-F5BC06AED1D3}"/>
              </a:ext>
            </a:extLst>
          </p:cNvPr>
          <p:cNvPicPr>
            <a:picLocks noChangeAspect="1"/>
          </p:cNvPicPr>
          <p:nvPr/>
        </p:nvPicPr>
        <p:blipFill>
          <a:blip r:embed="rId3"/>
          <a:stretch>
            <a:fillRect/>
          </a:stretch>
        </p:blipFill>
        <p:spPr>
          <a:xfrm>
            <a:off x="4912099" y="1939931"/>
            <a:ext cx="5926425" cy="3935147"/>
          </a:xfrm>
          <a:prstGeom prst="rect">
            <a:avLst/>
          </a:prstGeom>
        </p:spPr>
      </p:pic>
    </p:spTree>
    <p:extLst>
      <p:ext uri="{BB962C8B-B14F-4D97-AF65-F5344CB8AC3E}">
        <p14:creationId xmlns:p14="http://schemas.microsoft.com/office/powerpoint/2010/main" val="13709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A0D0-1023-7A48-82CF-4E877A4D7AF2}"/>
              </a:ext>
            </a:extLst>
          </p:cNvPr>
          <p:cNvSpPr>
            <a:spLocks noGrp="1"/>
          </p:cNvSpPr>
          <p:nvPr>
            <p:ph type="title"/>
          </p:nvPr>
        </p:nvSpPr>
        <p:spPr>
          <a:xfrm>
            <a:off x="807926" y="179294"/>
            <a:ext cx="9905998" cy="1326776"/>
          </a:xfrm>
        </p:spPr>
        <p:txBody>
          <a:bodyPr/>
          <a:lstStyle/>
          <a:p>
            <a:r>
              <a:rPr lang="en-US"/>
              <a:t>Simple Replay!!!!</a:t>
            </a:r>
          </a:p>
        </p:txBody>
      </p:sp>
    </p:spTree>
    <p:extLst>
      <p:ext uri="{BB962C8B-B14F-4D97-AF65-F5344CB8AC3E}">
        <p14:creationId xmlns:p14="http://schemas.microsoft.com/office/powerpoint/2010/main" val="1200301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A0D0-1023-7A48-82CF-4E877A4D7AF2}"/>
              </a:ext>
            </a:extLst>
          </p:cNvPr>
          <p:cNvSpPr>
            <a:spLocks noGrp="1"/>
          </p:cNvSpPr>
          <p:nvPr>
            <p:ph type="title"/>
          </p:nvPr>
        </p:nvSpPr>
        <p:spPr>
          <a:xfrm>
            <a:off x="807926" y="179294"/>
            <a:ext cx="9905998" cy="1326776"/>
          </a:xfrm>
        </p:spPr>
        <p:txBody>
          <a:bodyPr/>
          <a:lstStyle/>
          <a:p>
            <a:r>
              <a:rPr lang="en-US"/>
              <a:t>Simple Replay!!!!</a:t>
            </a:r>
          </a:p>
        </p:txBody>
      </p:sp>
      <p:pic>
        <p:nvPicPr>
          <p:cNvPr id="7" name="Content Placeholder 6">
            <a:extLst>
              <a:ext uri="{FF2B5EF4-FFF2-40B4-BE49-F238E27FC236}">
                <a16:creationId xmlns:a16="http://schemas.microsoft.com/office/drawing/2014/main" id="{C690782E-0025-D140-A56A-1290A0336BBA}"/>
              </a:ext>
            </a:extLst>
          </p:cNvPr>
          <p:cNvPicPr>
            <a:picLocks noGrp="1" noChangeAspect="1"/>
          </p:cNvPicPr>
          <p:nvPr>
            <p:ph idx="1"/>
          </p:nvPr>
        </p:nvPicPr>
        <p:blipFill>
          <a:blip r:embed="rId3"/>
          <a:stretch>
            <a:fillRect/>
          </a:stretch>
        </p:blipFill>
        <p:spPr>
          <a:xfrm>
            <a:off x="2065468" y="1166285"/>
            <a:ext cx="8213117" cy="5402080"/>
          </a:xfrm>
        </p:spPr>
      </p:pic>
    </p:spTree>
    <p:extLst>
      <p:ext uri="{BB962C8B-B14F-4D97-AF65-F5344CB8AC3E}">
        <p14:creationId xmlns:p14="http://schemas.microsoft.com/office/powerpoint/2010/main" val="2128773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spTree>
    <p:extLst>
      <p:ext uri="{BB962C8B-B14F-4D97-AF65-F5344CB8AC3E}">
        <p14:creationId xmlns:p14="http://schemas.microsoft.com/office/powerpoint/2010/main" val="4240772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spTree>
    <p:extLst>
      <p:ext uri="{BB962C8B-B14F-4D97-AF65-F5344CB8AC3E}">
        <p14:creationId xmlns:p14="http://schemas.microsoft.com/office/powerpoint/2010/main" val="2889781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spTree>
    <p:extLst>
      <p:ext uri="{BB962C8B-B14F-4D97-AF65-F5344CB8AC3E}">
        <p14:creationId xmlns:p14="http://schemas.microsoft.com/office/powerpoint/2010/main" val="2952084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Tree>
    <p:extLst>
      <p:ext uri="{BB962C8B-B14F-4D97-AF65-F5344CB8AC3E}">
        <p14:creationId xmlns:p14="http://schemas.microsoft.com/office/powerpoint/2010/main" val="21767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0B5B-773B-7D41-AA1C-6319857A5BE6}"/>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D05DD14A-5C0E-7944-8414-26EABC5A0A4D}"/>
              </a:ext>
            </a:extLst>
          </p:cNvPr>
          <p:cNvSpPr>
            <a:spLocks noGrp="1"/>
          </p:cNvSpPr>
          <p:nvPr>
            <p:ph idx="1"/>
          </p:nvPr>
        </p:nvSpPr>
        <p:spPr>
          <a:xfrm>
            <a:off x="549743" y="2068896"/>
            <a:ext cx="5318494" cy="3970162"/>
          </a:xfrm>
        </p:spPr>
        <p:txBody>
          <a:bodyPr>
            <a:normAutofit/>
          </a:bodyPr>
          <a:lstStyle/>
          <a:p>
            <a:r>
              <a:rPr lang="en-US" dirty="0"/>
              <a:t>Potential impact of medical devices </a:t>
            </a:r>
          </a:p>
          <a:p>
            <a:r>
              <a:rPr lang="en-US" dirty="0"/>
              <a:t>Patient monitoring will always be a necessary</a:t>
            </a:r>
          </a:p>
          <a:p>
            <a:pPr lvl="1"/>
            <a:r>
              <a:rPr lang="en-US" dirty="0">
                <a:effectLst/>
              </a:rPr>
              <a:t>“Vital signs are integral to clinical decision making” – Dr. S. Nordeck</a:t>
            </a:r>
          </a:p>
          <a:p>
            <a:r>
              <a:rPr lang="en-US" dirty="0"/>
              <a:t>Reliance on technology in medical field</a:t>
            </a:r>
          </a:p>
          <a:p>
            <a:pPr lvl="1"/>
            <a:r>
              <a:rPr lang="en-US" dirty="0">
                <a:effectLst/>
              </a:rPr>
              <a:t>"We have an implicit trust in these types of technologies," Tully says. "We don’t ever get any cybersecurity training in medical school. It’s not something that ever comes up in our literature."  Dr. Jeff Tully*</a:t>
            </a:r>
            <a:endParaRPr lang="en-US" dirty="0"/>
          </a:p>
        </p:txBody>
      </p:sp>
      <p:pic>
        <p:nvPicPr>
          <p:cNvPr id="5" name="Picture 4">
            <a:extLst>
              <a:ext uri="{FF2B5EF4-FFF2-40B4-BE49-F238E27FC236}">
                <a16:creationId xmlns:a16="http://schemas.microsoft.com/office/drawing/2014/main" id="{C664A8D3-176A-6C49-B91A-560DBD48DFAF}"/>
              </a:ext>
            </a:extLst>
          </p:cNvPr>
          <p:cNvPicPr>
            <a:picLocks noChangeAspect="1"/>
          </p:cNvPicPr>
          <p:nvPr/>
        </p:nvPicPr>
        <p:blipFill>
          <a:blip r:embed="rId3"/>
          <a:stretch>
            <a:fillRect/>
          </a:stretch>
        </p:blipFill>
        <p:spPr>
          <a:xfrm>
            <a:off x="6094412" y="1727344"/>
            <a:ext cx="5842422" cy="3505453"/>
          </a:xfrm>
          <a:prstGeom prst="rect">
            <a:avLst/>
          </a:prstGeom>
        </p:spPr>
      </p:pic>
      <p:sp>
        <p:nvSpPr>
          <p:cNvPr id="4" name="TextBox 3">
            <a:extLst>
              <a:ext uri="{FF2B5EF4-FFF2-40B4-BE49-F238E27FC236}">
                <a16:creationId xmlns:a16="http://schemas.microsoft.com/office/drawing/2014/main" id="{61B0CD8B-ECA5-C34F-A727-E2CD8526F0B4}"/>
              </a:ext>
            </a:extLst>
          </p:cNvPr>
          <p:cNvSpPr txBox="1"/>
          <p:nvPr/>
        </p:nvSpPr>
        <p:spPr>
          <a:xfrm>
            <a:off x="610758" y="6212041"/>
            <a:ext cx="8404865" cy="276999"/>
          </a:xfrm>
          <a:prstGeom prst="rect">
            <a:avLst/>
          </a:prstGeom>
          <a:noFill/>
        </p:spPr>
        <p:txBody>
          <a:bodyPr wrap="none" rtlCol="0">
            <a:spAutoFit/>
          </a:bodyPr>
          <a:lstStyle/>
          <a:p>
            <a:r>
              <a:rPr lang="en-US" sz="1200" dirty="0"/>
              <a:t>*https://www.hpe.com/us/en/insights/articles/medical-device-security-hacking-prevention-measures-1806.html</a:t>
            </a:r>
          </a:p>
        </p:txBody>
      </p:sp>
    </p:spTree>
    <p:extLst>
      <p:ext uri="{BB962C8B-B14F-4D97-AF65-F5344CB8AC3E}">
        <p14:creationId xmlns:p14="http://schemas.microsoft.com/office/powerpoint/2010/main" val="2635389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
        <p:nvSpPr>
          <p:cNvPr id="16" name="Donut 15">
            <a:extLst>
              <a:ext uri="{FF2B5EF4-FFF2-40B4-BE49-F238E27FC236}">
                <a16:creationId xmlns:a16="http://schemas.microsoft.com/office/drawing/2014/main" id="{1E2877F2-598D-1948-977A-32B5C83072E2}"/>
              </a:ext>
            </a:extLst>
          </p:cNvPr>
          <p:cNvSpPr/>
          <p:nvPr/>
        </p:nvSpPr>
        <p:spPr>
          <a:xfrm>
            <a:off x="8332612" y="3973951"/>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25069E1E-166E-2D45-82FA-C0933A51B283}"/>
              </a:ext>
            </a:extLst>
          </p:cNvPr>
          <p:cNvSpPr/>
          <p:nvPr/>
        </p:nvSpPr>
        <p:spPr>
          <a:xfrm>
            <a:off x="7702926" y="2721666"/>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161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
        <p:nvSpPr>
          <p:cNvPr id="16" name="Donut 15">
            <a:extLst>
              <a:ext uri="{FF2B5EF4-FFF2-40B4-BE49-F238E27FC236}">
                <a16:creationId xmlns:a16="http://schemas.microsoft.com/office/drawing/2014/main" id="{1E2877F2-598D-1948-977A-32B5C83072E2}"/>
              </a:ext>
            </a:extLst>
          </p:cNvPr>
          <p:cNvSpPr/>
          <p:nvPr/>
        </p:nvSpPr>
        <p:spPr>
          <a:xfrm>
            <a:off x="8332612" y="3973951"/>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25069E1E-166E-2D45-82FA-C0933A51B283}"/>
              </a:ext>
            </a:extLst>
          </p:cNvPr>
          <p:cNvSpPr/>
          <p:nvPr/>
        </p:nvSpPr>
        <p:spPr>
          <a:xfrm>
            <a:off x="7702926" y="2721666"/>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20">
            <a:extLst>
              <a:ext uri="{FF2B5EF4-FFF2-40B4-BE49-F238E27FC236}">
                <a16:creationId xmlns:a16="http://schemas.microsoft.com/office/drawing/2014/main" id="{43D00347-E004-BE48-BFAF-0EF449ABB72D}"/>
              </a:ext>
            </a:extLst>
          </p:cNvPr>
          <p:cNvGrpSpPr/>
          <p:nvPr/>
        </p:nvGrpSpPr>
        <p:grpSpPr>
          <a:xfrm>
            <a:off x="8860288" y="3705649"/>
            <a:ext cx="3213237" cy="822305"/>
            <a:chOff x="8860288" y="3705649"/>
            <a:chExt cx="3213237" cy="822305"/>
          </a:xfrm>
        </p:grpSpPr>
        <p:sp>
          <p:nvSpPr>
            <p:cNvPr id="19" name="Right Arrow 18">
              <a:extLst>
                <a:ext uri="{FF2B5EF4-FFF2-40B4-BE49-F238E27FC236}">
                  <a16:creationId xmlns:a16="http://schemas.microsoft.com/office/drawing/2014/main" id="{8FCDE246-ECC0-6846-985D-F6CEC3B79576}"/>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B600C7-0E99-BC4B-BC5B-6A6D6F467908}"/>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“ACK”</a:t>
              </a:r>
            </a:p>
          </p:txBody>
        </p:sp>
      </p:grpSp>
    </p:spTree>
    <p:extLst>
      <p:ext uri="{BB962C8B-B14F-4D97-AF65-F5344CB8AC3E}">
        <p14:creationId xmlns:p14="http://schemas.microsoft.com/office/powerpoint/2010/main" val="3757853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a:xfrm>
            <a:off x="1141413" y="609600"/>
            <a:ext cx="9905998" cy="1905000"/>
          </a:xfrm>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
        <p:nvSpPr>
          <p:cNvPr id="16" name="Donut 15">
            <a:extLst>
              <a:ext uri="{FF2B5EF4-FFF2-40B4-BE49-F238E27FC236}">
                <a16:creationId xmlns:a16="http://schemas.microsoft.com/office/drawing/2014/main" id="{1E2877F2-598D-1948-977A-32B5C83072E2}"/>
              </a:ext>
            </a:extLst>
          </p:cNvPr>
          <p:cNvSpPr/>
          <p:nvPr/>
        </p:nvSpPr>
        <p:spPr>
          <a:xfrm>
            <a:off x="8332612" y="3973951"/>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25069E1E-166E-2D45-82FA-C0933A51B283}"/>
              </a:ext>
            </a:extLst>
          </p:cNvPr>
          <p:cNvSpPr/>
          <p:nvPr/>
        </p:nvSpPr>
        <p:spPr>
          <a:xfrm>
            <a:off x="7702926" y="2721666"/>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20">
            <a:extLst>
              <a:ext uri="{FF2B5EF4-FFF2-40B4-BE49-F238E27FC236}">
                <a16:creationId xmlns:a16="http://schemas.microsoft.com/office/drawing/2014/main" id="{43D00347-E004-BE48-BFAF-0EF449ABB72D}"/>
              </a:ext>
            </a:extLst>
          </p:cNvPr>
          <p:cNvGrpSpPr/>
          <p:nvPr/>
        </p:nvGrpSpPr>
        <p:grpSpPr>
          <a:xfrm>
            <a:off x="8860288" y="3705649"/>
            <a:ext cx="3213237" cy="822305"/>
            <a:chOff x="8860288" y="3705649"/>
            <a:chExt cx="3213237" cy="822305"/>
          </a:xfrm>
        </p:grpSpPr>
        <p:sp>
          <p:nvSpPr>
            <p:cNvPr id="19" name="Right Arrow 18">
              <a:extLst>
                <a:ext uri="{FF2B5EF4-FFF2-40B4-BE49-F238E27FC236}">
                  <a16:creationId xmlns:a16="http://schemas.microsoft.com/office/drawing/2014/main" id="{8FCDE246-ECC0-6846-985D-F6CEC3B79576}"/>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B600C7-0E99-BC4B-BC5B-6A6D6F467908}"/>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“ACK”</a:t>
              </a:r>
            </a:p>
          </p:txBody>
        </p:sp>
      </p:grpSp>
      <p:grpSp>
        <p:nvGrpSpPr>
          <p:cNvPr id="22" name="Group 21">
            <a:extLst>
              <a:ext uri="{FF2B5EF4-FFF2-40B4-BE49-F238E27FC236}">
                <a16:creationId xmlns:a16="http://schemas.microsoft.com/office/drawing/2014/main" id="{4C764E1C-7206-EF4D-90E4-726CA46FDE6E}"/>
              </a:ext>
            </a:extLst>
          </p:cNvPr>
          <p:cNvGrpSpPr/>
          <p:nvPr/>
        </p:nvGrpSpPr>
        <p:grpSpPr>
          <a:xfrm>
            <a:off x="4933170" y="4027698"/>
            <a:ext cx="3410892" cy="1168539"/>
            <a:chOff x="4732748" y="3275073"/>
            <a:chExt cx="3410892" cy="1168539"/>
          </a:xfrm>
        </p:grpSpPr>
        <p:sp>
          <p:nvSpPr>
            <p:cNvPr id="23" name="Right Arrow 22">
              <a:extLst>
                <a:ext uri="{FF2B5EF4-FFF2-40B4-BE49-F238E27FC236}">
                  <a16:creationId xmlns:a16="http://schemas.microsoft.com/office/drawing/2014/main" id="{1796BE4A-FCCB-AF4E-9E91-1B6F6D715752}"/>
                </a:ext>
              </a:extLst>
            </p:cNvPr>
            <p:cNvSpPr/>
            <p:nvPr/>
          </p:nvSpPr>
          <p:spPr>
            <a:xfrm rot="738453">
              <a:off x="6860011" y="3829761"/>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66F91B-3A68-BB45-90F4-24E4D17022E0}"/>
                </a:ext>
              </a:extLst>
            </p:cNvPr>
            <p:cNvSpPr txBox="1"/>
            <p:nvPr/>
          </p:nvSpPr>
          <p:spPr>
            <a:xfrm>
              <a:off x="4732748" y="3275073"/>
              <a:ext cx="2293081" cy="1168539"/>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a:t>
              </a:r>
            </a:p>
            <a:p>
              <a:pPr algn="ctr"/>
              <a:r>
                <a:rPr lang="en-US" sz="1600" b="1">
                  <a:solidFill>
                    <a:srgbClr val="FF0000"/>
                  </a:solidFill>
                </a:rPr>
                <a:t>What port you want to use?</a:t>
              </a:r>
            </a:p>
          </p:txBody>
        </p:sp>
      </p:grpSp>
    </p:spTree>
    <p:extLst>
      <p:ext uri="{BB962C8B-B14F-4D97-AF65-F5344CB8AC3E}">
        <p14:creationId xmlns:p14="http://schemas.microsoft.com/office/powerpoint/2010/main" val="113423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
        <p:nvSpPr>
          <p:cNvPr id="16" name="Donut 15">
            <a:extLst>
              <a:ext uri="{FF2B5EF4-FFF2-40B4-BE49-F238E27FC236}">
                <a16:creationId xmlns:a16="http://schemas.microsoft.com/office/drawing/2014/main" id="{1E2877F2-598D-1948-977A-32B5C83072E2}"/>
              </a:ext>
            </a:extLst>
          </p:cNvPr>
          <p:cNvSpPr/>
          <p:nvPr/>
        </p:nvSpPr>
        <p:spPr>
          <a:xfrm>
            <a:off x="8332612" y="3973951"/>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25069E1E-166E-2D45-82FA-C0933A51B283}"/>
              </a:ext>
            </a:extLst>
          </p:cNvPr>
          <p:cNvSpPr/>
          <p:nvPr/>
        </p:nvSpPr>
        <p:spPr>
          <a:xfrm>
            <a:off x="7702926" y="2721666"/>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20">
            <a:extLst>
              <a:ext uri="{FF2B5EF4-FFF2-40B4-BE49-F238E27FC236}">
                <a16:creationId xmlns:a16="http://schemas.microsoft.com/office/drawing/2014/main" id="{43D00347-E004-BE48-BFAF-0EF449ABB72D}"/>
              </a:ext>
            </a:extLst>
          </p:cNvPr>
          <p:cNvGrpSpPr/>
          <p:nvPr/>
        </p:nvGrpSpPr>
        <p:grpSpPr>
          <a:xfrm>
            <a:off x="8860288" y="3705649"/>
            <a:ext cx="3213237" cy="822305"/>
            <a:chOff x="8860288" y="3705649"/>
            <a:chExt cx="3213237" cy="822305"/>
          </a:xfrm>
        </p:grpSpPr>
        <p:sp>
          <p:nvSpPr>
            <p:cNvPr id="19" name="Right Arrow 18">
              <a:extLst>
                <a:ext uri="{FF2B5EF4-FFF2-40B4-BE49-F238E27FC236}">
                  <a16:creationId xmlns:a16="http://schemas.microsoft.com/office/drawing/2014/main" id="{8FCDE246-ECC0-6846-985D-F6CEC3B79576}"/>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B600C7-0E99-BC4B-BC5B-6A6D6F467908}"/>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“ACK”</a:t>
              </a:r>
            </a:p>
          </p:txBody>
        </p:sp>
      </p:grpSp>
      <p:grpSp>
        <p:nvGrpSpPr>
          <p:cNvPr id="22" name="Group 21">
            <a:extLst>
              <a:ext uri="{FF2B5EF4-FFF2-40B4-BE49-F238E27FC236}">
                <a16:creationId xmlns:a16="http://schemas.microsoft.com/office/drawing/2014/main" id="{4C764E1C-7206-EF4D-90E4-726CA46FDE6E}"/>
              </a:ext>
            </a:extLst>
          </p:cNvPr>
          <p:cNvGrpSpPr/>
          <p:nvPr/>
        </p:nvGrpSpPr>
        <p:grpSpPr>
          <a:xfrm>
            <a:off x="4933170" y="4027698"/>
            <a:ext cx="3410892" cy="1168539"/>
            <a:chOff x="4732748" y="3275073"/>
            <a:chExt cx="3410892" cy="1168539"/>
          </a:xfrm>
        </p:grpSpPr>
        <p:sp>
          <p:nvSpPr>
            <p:cNvPr id="23" name="Right Arrow 22">
              <a:extLst>
                <a:ext uri="{FF2B5EF4-FFF2-40B4-BE49-F238E27FC236}">
                  <a16:creationId xmlns:a16="http://schemas.microsoft.com/office/drawing/2014/main" id="{1796BE4A-FCCB-AF4E-9E91-1B6F6D715752}"/>
                </a:ext>
              </a:extLst>
            </p:cNvPr>
            <p:cNvSpPr/>
            <p:nvPr/>
          </p:nvSpPr>
          <p:spPr>
            <a:xfrm rot="738453">
              <a:off x="6860011" y="3829761"/>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66F91B-3A68-BB45-90F4-24E4D17022E0}"/>
                </a:ext>
              </a:extLst>
            </p:cNvPr>
            <p:cNvSpPr txBox="1"/>
            <p:nvPr/>
          </p:nvSpPr>
          <p:spPr>
            <a:xfrm>
              <a:off x="4732748" y="3275073"/>
              <a:ext cx="2293081" cy="1168539"/>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a:t>
              </a:r>
            </a:p>
            <a:p>
              <a:pPr algn="ctr"/>
              <a:r>
                <a:rPr lang="en-US" sz="1600" b="1">
                  <a:solidFill>
                    <a:srgbClr val="FF0000"/>
                  </a:solidFill>
                </a:rPr>
                <a:t>What port you want to use?</a:t>
              </a:r>
            </a:p>
          </p:txBody>
        </p:sp>
      </p:grpSp>
      <p:grpSp>
        <p:nvGrpSpPr>
          <p:cNvPr id="25" name="Group 24">
            <a:extLst>
              <a:ext uri="{FF2B5EF4-FFF2-40B4-BE49-F238E27FC236}">
                <a16:creationId xmlns:a16="http://schemas.microsoft.com/office/drawing/2014/main" id="{77DEA067-EA77-B145-ADBF-5D27EDAFBA63}"/>
              </a:ext>
            </a:extLst>
          </p:cNvPr>
          <p:cNvGrpSpPr/>
          <p:nvPr/>
        </p:nvGrpSpPr>
        <p:grpSpPr>
          <a:xfrm>
            <a:off x="8953437" y="4478046"/>
            <a:ext cx="3213237" cy="822305"/>
            <a:chOff x="8860288" y="3705649"/>
            <a:chExt cx="3213237" cy="822305"/>
          </a:xfrm>
        </p:grpSpPr>
        <p:sp>
          <p:nvSpPr>
            <p:cNvPr id="26" name="Right Arrow 25">
              <a:extLst>
                <a:ext uri="{FF2B5EF4-FFF2-40B4-BE49-F238E27FC236}">
                  <a16:creationId xmlns:a16="http://schemas.microsoft.com/office/drawing/2014/main" id="{590E23DA-1318-9745-A422-2B3368CD4D0A}"/>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D6C542E-D2B6-0F49-892C-667677CD0E8E}"/>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This one! 3627</a:t>
              </a:r>
            </a:p>
          </p:txBody>
        </p:sp>
      </p:grpSp>
    </p:spTree>
    <p:extLst>
      <p:ext uri="{BB962C8B-B14F-4D97-AF65-F5344CB8AC3E}">
        <p14:creationId xmlns:p14="http://schemas.microsoft.com/office/powerpoint/2010/main" val="3551812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896-34AD-6C4C-AE78-9A5BACDCD78F}"/>
              </a:ext>
            </a:extLst>
          </p:cNvPr>
          <p:cNvSpPr>
            <a:spLocks noGrp="1"/>
          </p:cNvSpPr>
          <p:nvPr>
            <p:ph type="title"/>
          </p:nvPr>
        </p:nvSpPr>
        <p:spPr/>
        <p:txBody>
          <a:bodyPr/>
          <a:lstStyle/>
          <a:p>
            <a:r>
              <a:rPr lang="en-US"/>
              <a:t>Understanding the packets: Handshake</a:t>
            </a:r>
          </a:p>
        </p:txBody>
      </p:sp>
      <p:pic>
        <p:nvPicPr>
          <p:cNvPr id="7" name="Content Placeholder 6">
            <a:extLst>
              <a:ext uri="{FF2B5EF4-FFF2-40B4-BE49-F238E27FC236}">
                <a16:creationId xmlns:a16="http://schemas.microsoft.com/office/drawing/2014/main" id="{49BAC7D1-ED02-9C40-9F2A-C607E49E0935}"/>
              </a:ext>
            </a:extLst>
          </p:cNvPr>
          <p:cNvPicPr>
            <a:picLocks noGrp="1" noChangeAspect="1"/>
          </p:cNvPicPr>
          <p:nvPr>
            <p:ph idx="1"/>
          </p:nvPr>
        </p:nvPicPr>
        <p:blipFill>
          <a:blip r:embed="rId3"/>
          <a:stretch>
            <a:fillRect/>
          </a:stretch>
        </p:blipFill>
        <p:spPr>
          <a:xfrm>
            <a:off x="248427" y="2183802"/>
            <a:ext cx="10025198" cy="3758004"/>
          </a:xfrm>
        </p:spPr>
      </p:pic>
      <p:grpSp>
        <p:nvGrpSpPr>
          <p:cNvPr id="11" name="Group 10">
            <a:extLst>
              <a:ext uri="{FF2B5EF4-FFF2-40B4-BE49-F238E27FC236}">
                <a16:creationId xmlns:a16="http://schemas.microsoft.com/office/drawing/2014/main" id="{F7424AAB-8C5B-814F-B309-C4150298563F}"/>
              </a:ext>
            </a:extLst>
          </p:cNvPr>
          <p:cNvGrpSpPr/>
          <p:nvPr/>
        </p:nvGrpSpPr>
        <p:grpSpPr>
          <a:xfrm>
            <a:off x="8975923" y="1626646"/>
            <a:ext cx="2964474" cy="1298377"/>
            <a:chOff x="8975923" y="1626646"/>
            <a:chExt cx="2964474" cy="1298377"/>
          </a:xfrm>
        </p:grpSpPr>
        <p:sp>
          <p:nvSpPr>
            <p:cNvPr id="9" name="Right Arrow 8">
              <a:extLst>
                <a:ext uri="{FF2B5EF4-FFF2-40B4-BE49-F238E27FC236}">
                  <a16:creationId xmlns:a16="http://schemas.microsoft.com/office/drawing/2014/main" id="{61082A56-B4E0-4847-8868-B1EF2A25775B}"/>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F0AD8-8ED2-8241-8B35-B7172663F8A3}"/>
                </a:ext>
              </a:extLst>
            </p:cNvPr>
            <p:cNvSpPr txBox="1"/>
            <p:nvPr/>
          </p:nvSpPr>
          <p:spPr>
            <a:xfrm>
              <a:off x="9784634" y="1626646"/>
              <a:ext cx="2155763"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CMS Opens Channel “SYN”</a:t>
              </a:r>
            </a:p>
          </p:txBody>
        </p:sp>
      </p:grpSp>
      <p:grpSp>
        <p:nvGrpSpPr>
          <p:cNvPr id="15" name="Group 14">
            <a:extLst>
              <a:ext uri="{FF2B5EF4-FFF2-40B4-BE49-F238E27FC236}">
                <a16:creationId xmlns:a16="http://schemas.microsoft.com/office/drawing/2014/main" id="{4D209586-79CF-DA4C-AB18-E9A9EE690BC5}"/>
              </a:ext>
            </a:extLst>
          </p:cNvPr>
          <p:cNvGrpSpPr/>
          <p:nvPr/>
        </p:nvGrpSpPr>
        <p:grpSpPr>
          <a:xfrm>
            <a:off x="8971716" y="2899439"/>
            <a:ext cx="3062630" cy="994153"/>
            <a:chOff x="8971716" y="2899439"/>
            <a:chExt cx="3062630" cy="994153"/>
          </a:xfrm>
        </p:grpSpPr>
        <p:sp>
          <p:nvSpPr>
            <p:cNvPr id="13" name="Right Arrow 12">
              <a:extLst>
                <a:ext uri="{FF2B5EF4-FFF2-40B4-BE49-F238E27FC236}">
                  <a16:creationId xmlns:a16="http://schemas.microsoft.com/office/drawing/2014/main" id="{92FBC7F8-D3DB-A442-8E72-9D9A3AE2F7EF}"/>
                </a:ext>
              </a:extLst>
            </p:cNvPr>
            <p:cNvSpPr/>
            <p:nvPr/>
          </p:nvSpPr>
          <p:spPr>
            <a:xfrm rot="9897669">
              <a:off x="8971716" y="3583267"/>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846109-8F61-CA4D-9876-64A722AA1D4F}"/>
                </a:ext>
              </a:extLst>
            </p:cNvPr>
            <p:cNvSpPr txBox="1"/>
            <p:nvPr/>
          </p:nvSpPr>
          <p:spPr>
            <a:xfrm>
              <a:off x="9741265" y="289943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 </a:t>
              </a:r>
            </a:p>
            <a:p>
              <a:pPr algn="ctr"/>
              <a:r>
                <a:rPr lang="en-US" sz="1600" b="1">
                  <a:solidFill>
                    <a:srgbClr val="FF0000"/>
                  </a:solidFill>
                </a:rPr>
                <a:t>“SYN, ACK”</a:t>
              </a:r>
            </a:p>
          </p:txBody>
        </p:sp>
      </p:grpSp>
      <p:sp>
        <p:nvSpPr>
          <p:cNvPr id="16" name="Donut 15">
            <a:extLst>
              <a:ext uri="{FF2B5EF4-FFF2-40B4-BE49-F238E27FC236}">
                <a16:creationId xmlns:a16="http://schemas.microsoft.com/office/drawing/2014/main" id="{1E2877F2-598D-1948-977A-32B5C83072E2}"/>
              </a:ext>
            </a:extLst>
          </p:cNvPr>
          <p:cNvSpPr/>
          <p:nvPr/>
        </p:nvSpPr>
        <p:spPr>
          <a:xfrm>
            <a:off x="8332612" y="3973951"/>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25069E1E-166E-2D45-82FA-C0933A51B283}"/>
              </a:ext>
            </a:extLst>
          </p:cNvPr>
          <p:cNvSpPr/>
          <p:nvPr/>
        </p:nvSpPr>
        <p:spPr>
          <a:xfrm>
            <a:off x="7702926" y="2721666"/>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20">
            <a:extLst>
              <a:ext uri="{FF2B5EF4-FFF2-40B4-BE49-F238E27FC236}">
                <a16:creationId xmlns:a16="http://schemas.microsoft.com/office/drawing/2014/main" id="{43D00347-E004-BE48-BFAF-0EF449ABB72D}"/>
              </a:ext>
            </a:extLst>
          </p:cNvPr>
          <p:cNvGrpSpPr/>
          <p:nvPr/>
        </p:nvGrpSpPr>
        <p:grpSpPr>
          <a:xfrm>
            <a:off x="8860288" y="3705649"/>
            <a:ext cx="3213237" cy="822305"/>
            <a:chOff x="8860288" y="3705649"/>
            <a:chExt cx="3213237" cy="822305"/>
          </a:xfrm>
        </p:grpSpPr>
        <p:sp>
          <p:nvSpPr>
            <p:cNvPr id="19" name="Right Arrow 18">
              <a:extLst>
                <a:ext uri="{FF2B5EF4-FFF2-40B4-BE49-F238E27FC236}">
                  <a16:creationId xmlns:a16="http://schemas.microsoft.com/office/drawing/2014/main" id="{8FCDE246-ECC0-6846-985D-F6CEC3B79576}"/>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B600C7-0E99-BC4B-BC5B-6A6D6F467908}"/>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“ACK”</a:t>
              </a:r>
            </a:p>
          </p:txBody>
        </p:sp>
      </p:grpSp>
      <p:grpSp>
        <p:nvGrpSpPr>
          <p:cNvPr id="22" name="Group 21">
            <a:extLst>
              <a:ext uri="{FF2B5EF4-FFF2-40B4-BE49-F238E27FC236}">
                <a16:creationId xmlns:a16="http://schemas.microsoft.com/office/drawing/2014/main" id="{4C764E1C-7206-EF4D-90E4-726CA46FDE6E}"/>
              </a:ext>
            </a:extLst>
          </p:cNvPr>
          <p:cNvGrpSpPr/>
          <p:nvPr/>
        </p:nvGrpSpPr>
        <p:grpSpPr>
          <a:xfrm>
            <a:off x="4933170" y="4027698"/>
            <a:ext cx="3410892" cy="1168539"/>
            <a:chOff x="4732748" y="3275073"/>
            <a:chExt cx="3410892" cy="1168539"/>
          </a:xfrm>
        </p:grpSpPr>
        <p:sp>
          <p:nvSpPr>
            <p:cNvPr id="23" name="Right Arrow 22">
              <a:extLst>
                <a:ext uri="{FF2B5EF4-FFF2-40B4-BE49-F238E27FC236}">
                  <a16:creationId xmlns:a16="http://schemas.microsoft.com/office/drawing/2014/main" id="{1796BE4A-FCCB-AF4E-9E91-1B6F6D715752}"/>
                </a:ext>
              </a:extLst>
            </p:cNvPr>
            <p:cNvSpPr/>
            <p:nvPr/>
          </p:nvSpPr>
          <p:spPr>
            <a:xfrm rot="738453">
              <a:off x="6860011" y="3829761"/>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66F91B-3A68-BB45-90F4-24E4D17022E0}"/>
                </a:ext>
              </a:extLst>
            </p:cNvPr>
            <p:cNvSpPr txBox="1"/>
            <p:nvPr/>
          </p:nvSpPr>
          <p:spPr>
            <a:xfrm>
              <a:off x="4732748" y="3275073"/>
              <a:ext cx="2293081" cy="1168539"/>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a:t>
              </a:r>
            </a:p>
            <a:p>
              <a:pPr algn="ctr"/>
              <a:r>
                <a:rPr lang="en-US" sz="1600" b="1">
                  <a:solidFill>
                    <a:srgbClr val="FF0000"/>
                  </a:solidFill>
                </a:rPr>
                <a:t>What port you want to use?</a:t>
              </a:r>
            </a:p>
          </p:txBody>
        </p:sp>
      </p:grpSp>
      <p:grpSp>
        <p:nvGrpSpPr>
          <p:cNvPr id="25" name="Group 24">
            <a:extLst>
              <a:ext uri="{FF2B5EF4-FFF2-40B4-BE49-F238E27FC236}">
                <a16:creationId xmlns:a16="http://schemas.microsoft.com/office/drawing/2014/main" id="{77DEA067-EA77-B145-ADBF-5D27EDAFBA63}"/>
              </a:ext>
            </a:extLst>
          </p:cNvPr>
          <p:cNvGrpSpPr/>
          <p:nvPr/>
        </p:nvGrpSpPr>
        <p:grpSpPr>
          <a:xfrm>
            <a:off x="8953437" y="4478046"/>
            <a:ext cx="3213237" cy="822305"/>
            <a:chOff x="8860288" y="3705649"/>
            <a:chExt cx="3213237" cy="822305"/>
          </a:xfrm>
        </p:grpSpPr>
        <p:sp>
          <p:nvSpPr>
            <p:cNvPr id="26" name="Right Arrow 25">
              <a:extLst>
                <a:ext uri="{FF2B5EF4-FFF2-40B4-BE49-F238E27FC236}">
                  <a16:creationId xmlns:a16="http://schemas.microsoft.com/office/drawing/2014/main" id="{590E23DA-1318-9745-A422-2B3368CD4D0A}"/>
                </a:ext>
              </a:extLst>
            </p:cNvPr>
            <p:cNvSpPr/>
            <p:nvPr/>
          </p:nvSpPr>
          <p:spPr>
            <a:xfrm rot="9897669">
              <a:off x="8860288" y="4140423"/>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D6C542E-D2B6-0F49-892C-667677CD0E8E}"/>
                </a:ext>
              </a:extLst>
            </p:cNvPr>
            <p:cNvSpPr txBox="1"/>
            <p:nvPr/>
          </p:nvSpPr>
          <p:spPr>
            <a:xfrm>
              <a:off x="9780444" y="3705649"/>
              <a:ext cx="2293081" cy="822305"/>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CMS</a:t>
              </a:r>
            </a:p>
            <a:p>
              <a:pPr algn="ctr"/>
              <a:r>
                <a:rPr lang="en-US" sz="1600" b="1">
                  <a:solidFill>
                    <a:srgbClr val="FF0000"/>
                  </a:solidFill>
                </a:rPr>
                <a:t>This one! 3627</a:t>
              </a:r>
            </a:p>
          </p:txBody>
        </p:sp>
      </p:grpSp>
      <p:sp>
        <p:nvSpPr>
          <p:cNvPr id="28" name="Donut 27">
            <a:extLst>
              <a:ext uri="{FF2B5EF4-FFF2-40B4-BE49-F238E27FC236}">
                <a16:creationId xmlns:a16="http://schemas.microsoft.com/office/drawing/2014/main" id="{AF5ADC4A-F93F-DF43-8C6A-1FAD52D93ACC}"/>
              </a:ext>
            </a:extLst>
          </p:cNvPr>
          <p:cNvSpPr/>
          <p:nvPr/>
        </p:nvSpPr>
        <p:spPr>
          <a:xfrm>
            <a:off x="7709237" y="5025954"/>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Donut 28">
            <a:extLst>
              <a:ext uri="{FF2B5EF4-FFF2-40B4-BE49-F238E27FC236}">
                <a16:creationId xmlns:a16="http://schemas.microsoft.com/office/drawing/2014/main" id="{8EDE4ED6-5BF5-274E-B245-F33B643AC7BD}"/>
              </a:ext>
            </a:extLst>
          </p:cNvPr>
          <p:cNvSpPr/>
          <p:nvPr/>
        </p:nvSpPr>
        <p:spPr>
          <a:xfrm>
            <a:off x="8325549" y="5447399"/>
            <a:ext cx="641973" cy="317431"/>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3" name="Group 32">
            <a:extLst>
              <a:ext uri="{FF2B5EF4-FFF2-40B4-BE49-F238E27FC236}">
                <a16:creationId xmlns:a16="http://schemas.microsoft.com/office/drawing/2014/main" id="{8976D74C-710A-9945-9284-3A9EA0CD7372}"/>
              </a:ext>
            </a:extLst>
          </p:cNvPr>
          <p:cNvGrpSpPr/>
          <p:nvPr/>
        </p:nvGrpSpPr>
        <p:grpSpPr>
          <a:xfrm>
            <a:off x="9595251" y="5717954"/>
            <a:ext cx="2293081" cy="1238149"/>
            <a:chOff x="9595251" y="5717954"/>
            <a:chExt cx="2293081" cy="1238149"/>
          </a:xfrm>
        </p:grpSpPr>
        <p:sp>
          <p:nvSpPr>
            <p:cNvPr id="31" name="Right Arrow 30">
              <a:extLst>
                <a:ext uri="{FF2B5EF4-FFF2-40B4-BE49-F238E27FC236}">
                  <a16:creationId xmlns:a16="http://schemas.microsoft.com/office/drawing/2014/main" id="{57F0A1AB-CFC9-604F-A62A-EC21A5F653A7}"/>
                </a:ext>
              </a:extLst>
            </p:cNvPr>
            <p:cNvSpPr/>
            <p:nvPr/>
          </p:nvSpPr>
          <p:spPr>
            <a:xfrm rot="11933449">
              <a:off x="9645129" y="5717954"/>
              <a:ext cx="1283629" cy="3103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CF87664-B1ED-0A4E-8478-43DD4F7E0CB8}"/>
                </a:ext>
              </a:extLst>
            </p:cNvPr>
            <p:cNvSpPr txBox="1"/>
            <p:nvPr/>
          </p:nvSpPr>
          <p:spPr>
            <a:xfrm>
              <a:off x="9595251" y="5787564"/>
              <a:ext cx="2293081" cy="1168539"/>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a:solidFill>
                    <a:srgbClr val="FF0000"/>
                  </a:solidFill>
                </a:rPr>
                <a:t>PM</a:t>
              </a:r>
            </a:p>
            <a:p>
              <a:pPr algn="ctr"/>
              <a:r>
                <a:rPr lang="en-US" sz="1600" b="1">
                  <a:solidFill>
                    <a:srgbClr val="FF0000"/>
                  </a:solidFill>
                </a:rPr>
                <a:t>Ok, Here some Data!</a:t>
              </a:r>
            </a:p>
          </p:txBody>
        </p:sp>
      </p:grpSp>
    </p:spTree>
    <p:extLst>
      <p:ext uri="{BB962C8B-B14F-4D97-AF65-F5344CB8AC3E}">
        <p14:creationId xmlns:p14="http://schemas.microsoft.com/office/powerpoint/2010/main" val="319132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6580-43EB-1341-A7FB-CB3963C98A60}"/>
              </a:ext>
            </a:extLst>
          </p:cNvPr>
          <p:cNvSpPr>
            <a:spLocks noGrp="1"/>
          </p:cNvSpPr>
          <p:nvPr>
            <p:ph type="title"/>
          </p:nvPr>
        </p:nvSpPr>
        <p:spPr>
          <a:xfrm>
            <a:off x="1061900" y="344836"/>
            <a:ext cx="9905998" cy="1240715"/>
          </a:xfrm>
        </p:spPr>
        <p:txBody>
          <a:bodyPr/>
          <a:lstStyle/>
          <a:p>
            <a:r>
              <a:rPr lang="en-US"/>
              <a:t>Handshake hacked!! </a:t>
            </a:r>
          </a:p>
        </p:txBody>
      </p:sp>
    </p:spTree>
    <p:extLst>
      <p:ext uri="{BB962C8B-B14F-4D97-AF65-F5344CB8AC3E}">
        <p14:creationId xmlns:p14="http://schemas.microsoft.com/office/powerpoint/2010/main" val="3185309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6580-43EB-1341-A7FB-CB3963C98A60}"/>
              </a:ext>
            </a:extLst>
          </p:cNvPr>
          <p:cNvSpPr>
            <a:spLocks noGrp="1"/>
          </p:cNvSpPr>
          <p:nvPr>
            <p:ph type="title"/>
          </p:nvPr>
        </p:nvSpPr>
        <p:spPr>
          <a:xfrm>
            <a:off x="1061900" y="344836"/>
            <a:ext cx="9905998" cy="1240715"/>
          </a:xfrm>
        </p:spPr>
        <p:txBody>
          <a:bodyPr/>
          <a:lstStyle/>
          <a:p>
            <a:r>
              <a:rPr lang="en-US"/>
              <a:t>Handshake hacked!! </a:t>
            </a:r>
          </a:p>
        </p:txBody>
      </p:sp>
      <p:pic>
        <p:nvPicPr>
          <p:cNvPr id="8" name="Content Placeholder 6">
            <a:extLst>
              <a:ext uri="{FF2B5EF4-FFF2-40B4-BE49-F238E27FC236}">
                <a16:creationId xmlns:a16="http://schemas.microsoft.com/office/drawing/2014/main" id="{59785BC5-8652-164F-8A8B-E9103E2D57EB}"/>
              </a:ext>
            </a:extLst>
          </p:cNvPr>
          <p:cNvPicPr>
            <a:picLocks noChangeAspect="1"/>
          </p:cNvPicPr>
          <p:nvPr/>
        </p:nvPicPr>
        <p:blipFill>
          <a:blip r:embed="rId3"/>
          <a:stretch>
            <a:fillRect/>
          </a:stretch>
        </p:blipFill>
        <p:spPr>
          <a:xfrm>
            <a:off x="2372139" y="1585551"/>
            <a:ext cx="7535385" cy="4956310"/>
          </a:xfrm>
          <a:prstGeom prst="rect">
            <a:avLst/>
          </a:prstGeom>
        </p:spPr>
      </p:pic>
    </p:spTree>
    <p:extLst>
      <p:ext uri="{BB962C8B-B14F-4D97-AF65-F5344CB8AC3E}">
        <p14:creationId xmlns:p14="http://schemas.microsoft.com/office/powerpoint/2010/main" val="2651950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9998-FCEB-9042-BDD9-725E037358B1}"/>
              </a:ext>
            </a:extLst>
          </p:cNvPr>
          <p:cNvSpPr>
            <a:spLocks noGrp="1"/>
          </p:cNvSpPr>
          <p:nvPr>
            <p:ph type="title"/>
          </p:nvPr>
        </p:nvSpPr>
        <p:spPr>
          <a:xfrm>
            <a:off x="1048966" y="214008"/>
            <a:ext cx="9905998" cy="1152728"/>
          </a:xfrm>
        </p:spPr>
        <p:txBody>
          <a:bodyPr/>
          <a:lstStyle/>
          <a:p>
            <a:r>
              <a:rPr lang="en-US"/>
              <a:t>Closer look at “</a:t>
            </a:r>
            <a:r>
              <a:rPr lang="en-US" err="1"/>
              <a:t>Syn,ack</a:t>
            </a:r>
            <a:r>
              <a:rPr lang="en-US"/>
              <a:t>” packets</a:t>
            </a:r>
          </a:p>
        </p:txBody>
      </p:sp>
    </p:spTree>
    <p:extLst>
      <p:ext uri="{BB962C8B-B14F-4D97-AF65-F5344CB8AC3E}">
        <p14:creationId xmlns:p14="http://schemas.microsoft.com/office/powerpoint/2010/main" val="517912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9998-FCEB-9042-BDD9-725E037358B1}"/>
              </a:ext>
            </a:extLst>
          </p:cNvPr>
          <p:cNvSpPr>
            <a:spLocks noGrp="1"/>
          </p:cNvSpPr>
          <p:nvPr>
            <p:ph type="title"/>
          </p:nvPr>
        </p:nvSpPr>
        <p:spPr>
          <a:xfrm>
            <a:off x="1048966" y="214008"/>
            <a:ext cx="9905998" cy="1152728"/>
          </a:xfrm>
        </p:spPr>
        <p:txBody>
          <a:bodyPr/>
          <a:lstStyle/>
          <a:p>
            <a:r>
              <a:rPr lang="en-US"/>
              <a:t>Closer look at “</a:t>
            </a:r>
            <a:r>
              <a:rPr lang="en-US" err="1"/>
              <a:t>Syn,ack</a:t>
            </a:r>
            <a:r>
              <a:rPr lang="en-US"/>
              <a:t>” packets</a:t>
            </a:r>
          </a:p>
        </p:txBody>
      </p:sp>
      <p:grpSp>
        <p:nvGrpSpPr>
          <p:cNvPr id="10" name="Group 9">
            <a:extLst>
              <a:ext uri="{FF2B5EF4-FFF2-40B4-BE49-F238E27FC236}">
                <a16:creationId xmlns:a16="http://schemas.microsoft.com/office/drawing/2014/main" id="{DD39EA01-33E2-4C4D-A4DD-271B240BF852}"/>
              </a:ext>
            </a:extLst>
          </p:cNvPr>
          <p:cNvGrpSpPr/>
          <p:nvPr/>
        </p:nvGrpSpPr>
        <p:grpSpPr>
          <a:xfrm>
            <a:off x="496515" y="1663700"/>
            <a:ext cx="11010900" cy="4127500"/>
            <a:chOff x="496515" y="1663700"/>
            <a:chExt cx="11010900" cy="4127500"/>
          </a:xfrm>
        </p:grpSpPr>
        <p:pic>
          <p:nvPicPr>
            <p:cNvPr id="6" name="Picture 5">
              <a:extLst>
                <a:ext uri="{FF2B5EF4-FFF2-40B4-BE49-F238E27FC236}">
                  <a16:creationId xmlns:a16="http://schemas.microsoft.com/office/drawing/2014/main" id="{CEF859CB-9A9E-7544-9AF6-A06D9B6DFABB}"/>
                </a:ext>
              </a:extLst>
            </p:cNvPr>
            <p:cNvPicPr>
              <a:picLocks noChangeAspect="1"/>
            </p:cNvPicPr>
            <p:nvPr/>
          </p:nvPicPr>
          <p:blipFill>
            <a:blip r:embed="rId3"/>
            <a:stretch>
              <a:fillRect/>
            </a:stretch>
          </p:blipFill>
          <p:spPr>
            <a:xfrm>
              <a:off x="496515" y="1663700"/>
              <a:ext cx="11010900" cy="4127500"/>
            </a:xfrm>
            <a:prstGeom prst="rect">
              <a:avLst/>
            </a:prstGeom>
          </p:spPr>
        </p:pic>
        <p:sp>
          <p:nvSpPr>
            <p:cNvPr id="9" name="Rounded Rectangle 8">
              <a:extLst>
                <a:ext uri="{FF2B5EF4-FFF2-40B4-BE49-F238E27FC236}">
                  <a16:creationId xmlns:a16="http://schemas.microsoft.com/office/drawing/2014/main" id="{95A931F7-24AD-F942-86DF-7F3DD1341677}"/>
                </a:ext>
              </a:extLst>
            </p:cNvPr>
            <p:cNvSpPr/>
            <p:nvPr/>
          </p:nvSpPr>
          <p:spPr>
            <a:xfrm>
              <a:off x="530087" y="3419061"/>
              <a:ext cx="10424877" cy="31805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435955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9998-FCEB-9042-BDD9-725E037358B1}"/>
              </a:ext>
            </a:extLst>
          </p:cNvPr>
          <p:cNvSpPr>
            <a:spLocks noGrp="1"/>
          </p:cNvSpPr>
          <p:nvPr>
            <p:ph type="title"/>
          </p:nvPr>
        </p:nvSpPr>
        <p:spPr>
          <a:xfrm>
            <a:off x="1048966" y="214008"/>
            <a:ext cx="9905998" cy="1152728"/>
          </a:xfrm>
        </p:spPr>
        <p:txBody>
          <a:bodyPr/>
          <a:lstStyle/>
          <a:p>
            <a:r>
              <a:rPr lang="en-US"/>
              <a:t>Closer look at “</a:t>
            </a:r>
            <a:r>
              <a:rPr lang="en-US" err="1"/>
              <a:t>Syn,ack</a:t>
            </a:r>
            <a:r>
              <a:rPr lang="en-US"/>
              <a:t>” packets</a:t>
            </a:r>
          </a:p>
        </p:txBody>
      </p:sp>
      <p:grpSp>
        <p:nvGrpSpPr>
          <p:cNvPr id="10" name="Group 9">
            <a:extLst>
              <a:ext uri="{FF2B5EF4-FFF2-40B4-BE49-F238E27FC236}">
                <a16:creationId xmlns:a16="http://schemas.microsoft.com/office/drawing/2014/main" id="{DD39EA01-33E2-4C4D-A4DD-271B240BF852}"/>
              </a:ext>
            </a:extLst>
          </p:cNvPr>
          <p:cNvGrpSpPr/>
          <p:nvPr/>
        </p:nvGrpSpPr>
        <p:grpSpPr>
          <a:xfrm>
            <a:off x="496515" y="1663700"/>
            <a:ext cx="11010900" cy="4127500"/>
            <a:chOff x="496515" y="1663700"/>
            <a:chExt cx="11010900" cy="4127500"/>
          </a:xfrm>
        </p:grpSpPr>
        <p:pic>
          <p:nvPicPr>
            <p:cNvPr id="6" name="Picture 5">
              <a:extLst>
                <a:ext uri="{FF2B5EF4-FFF2-40B4-BE49-F238E27FC236}">
                  <a16:creationId xmlns:a16="http://schemas.microsoft.com/office/drawing/2014/main" id="{CEF859CB-9A9E-7544-9AF6-A06D9B6DFABB}"/>
                </a:ext>
              </a:extLst>
            </p:cNvPr>
            <p:cNvPicPr>
              <a:picLocks noChangeAspect="1"/>
            </p:cNvPicPr>
            <p:nvPr/>
          </p:nvPicPr>
          <p:blipFill>
            <a:blip r:embed="rId3"/>
            <a:stretch>
              <a:fillRect/>
            </a:stretch>
          </p:blipFill>
          <p:spPr>
            <a:xfrm>
              <a:off x="496515" y="1663700"/>
              <a:ext cx="11010900" cy="4127500"/>
            </a:xfrm>
            <a:prstGeom prst="rect">
              <a:avLst/>
            </a:prstGeom>
          </p:spPr>
        </p:pic>
        <p:sp>
          <p:nvSpPr>
            <p:cNvPr id="9" name="Rounded Rectangle 8">
              <a:extLst>
                <a:ext uri="{FF2B5EF4-FFF2-40B4-BE49-F238E27FC236}">
                  <a16:creationId xmlns:a16="http://schemas.microsoft.com/office/drawing/2014/main" id="{95A931F7-24AD-F942-86DF-7F3DD1341677}"/>
                </a:ext>
              </a:extLst>
            </p:cNvPr>
            <p:cNvSpPr/>
            <p:nvPr/>
          </p:nvSpPr>
          <p:spPr>
            <a:xfrm>
              <a:off x="530087" y="3419061"/>
              <a:ext cx="10424877" cy="31805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88637F7-304C-3640-9D28-E84F4B8860BD}"/>
              </a:ext>
            </a:extLst>
          </p:cNvPr>
          <p:cNvPicPr>
            <a:picLocks noChangeAspect="1"/>
          </p:cNvPicPr>
          <p:nvPr/>
        </p:nvPicPr>
        <p:blipFill>
          <a:blip r:embed="rId4"/>
          <a:stretch>
            <a:fillRect/>
          </a:stretch>
        </p:blipFill>
        <p:spPr>
          <a:xfrm>
            <a:off x="293965" y="2199861"/>
            <a:ext cx="11468420" cy="3318772"/>
          </a:xfrm>
          <a:prstGeom prst="rect">
            <a:avLst/>
          </a:prstGeom>
        </p:spPr>
      </p:pic>
      <p:sp>
        <p:nvSpPr>
          <p:cNvPr id="13" name="Rounded Rectangle 12">
            <a:extLst>
              <a:ext uri="{FF2B5EF4-FFF2-40B4-BE49-F238E27FC236}">
                <a16:creationId xmlns:a16="http://schemas.microsoft.com/office/drawing/2014/main" id="{F4ADA1A1-8843-1348-98BF-FC5B36359E2F}"/>
              </a:ext>
            </a:extLst>
          </p:cNvPr>
          <p:cNvSpPr/>
          <p:nvPr/>
        </p:nvSpPr>
        <p:spPr>
          <a:xfrm>
            <a:off x="5870713" y="2186609"/>
            <a:ext cx="1828800" cy="30839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8158FF7-84B6-1542-9D2E-CBDD1281DDC2}"/>
              </a:ext>
            </a:extLst>
          </p:cNvPr>
          <p:cNvSpPr/>
          <p:nvPr/>
        </p:nvSpPr>
        <p:spPr>
          <a:xfrm>
            <a:off x="1148411" y="2495000"/>
            <a:ext cx="1859832" cy="35421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B1A877A-C930-A349-A0FA-354D5F541DF4}"/>
              </a:ext>
            </a:extLst>
          </p:cNvPr>
          <p:cNvSpPr/>
          <p:nvPr/>
        </p:nvSpPr>
        <p:spPr>
          <a:xfrm>
            <a:off x="7209183" y="2517913"/>
            <a:ext cx="993913" cy="2740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657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A872-F874-004D-83F2-1EBF772750D2}"/>
              </a:ext>
            </a:extLst>
          </p:cNvPr>
          <p:cNvSpPr>
            <a:spLocks noGrp="1"/>
          </p:cNvSpPr>
          <p:nvPr>
            <p:ph type="title"/>
          </p:nvPr>
        </p:nvSpPr>
        <p:spPr/>
        <p:txBody>
          <a:bodyPr/>
          <a:lstStyle/>
          <a:p>
            <a:r>
              <a:rPr lang="en-US" dirty="0"/>
              <a:t>Patient Monitor (PM)</a:t>
            </a:r>
          </a:p>
        </p:txBody>
      </p:sp>
      <p:sp>
        <p:nvSpPr>
          <p:cNvPr id="8" name="Content Placeholder 2">
            <a:extLst>
              <a:ext uri="{FF2B5EF4-FFF2-40B4-BE49-F238E27FC236}">
                <a16:creationId xmlns:a16="http://schemas.microsoft.com/office/drawing/2014/main" id="{07D9BB19-67F6-014B-BB3B-20F57FB27D31}"/>
              </a:ext>
            </a:extLst>
          </p:cNvPr>
          <p:cNvSpPr txBox="1">
            <a:spLocks/>
          </p:cNvSpPr>
          <p:nvPr/>
        </p:nvSpPr>
        <p:spPr>
          <a:xfrm>
            <a:off x="1141413" y="2151226"/>
            <a:ext cx="5931510" cy="34581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Bedside monitor</a:t>
            </a:r>
          </a:p>
          <a:p>
            <a:r>
              <a:rPr lang="en-US" dirty="0"/>
              <a:t>Monitors patient’s vitals – Heartrate, Blood pressure, O2 levels, etc</a:t>
            </a:r>
          </a:p>
          <a:p>
            <a:r>
              <a:rPr lang="en-US" dirty="0"/>
              <a:t>Has wired and wireless (optional) networking</a:t>
            </a:r>
          </a:p>
          <a:p>
            <a:r>
              <a:rPr lang="en-US" dirty="0"/>
              <a:t>Contains Personal Identifiable Information  (PII) </a:t>
            </a:r>
          </a:p>
          <a:p>
            <a:r>
              <a:rPr lang="en-US" sz="1400" dirty="0"/>
              <a:t>*General pictures, not tested model </a:t>
            </a:r>
          </a:p>
        </p:txBody>
      </p:sp>
      <p:pic>
        <p:nvPicPr>
          <p:cNvPr id="10" name="Picture 9">
            <a:extLst>
              <a:ext uri="{FF2B5EF4-FFF2-40B4-BE49-F238E27FC236}">
                <a16:creationId xmlns:a16="http://schemas.microsoft.com/office/drawing/2014/main" id="{1B492F0F-5BBD-8B43-B3AD-87211991198C}"/>
              </a:ext>
            </a:extLst>
          </p:cNvPr>
          <p:cNvPicPr>
            <a:picLocks noChangeAspect="1"/>
          </p:cNvPicPr>
          <p:nvPr/>
        </p:nvPicPr>
        <p:blipFill>
          <a:blip r:embed="rId3"/>
          <a:stretch>
            <a:fillRect/>
          </a:stretch>
        </p:blipFill>
        <p:spPr>
          <a:xfrm>
            <a:off x="6665243" y="2554127"/>
            <a:ext cx="2632681" cy="2632681"/>
          </a:xfrm>
          <a:prstGeom prst="rect">
            <a:avLst/>
          </a:prstGeom>
        </p:spPr>
      </p:pic>
      <p:pic>
        <p:nvPicPr>
          <p:cNvPr id="12" name="Picture 11">
            <a:extLst>
              <a:ext uri="{FF2B5EF4-FFF2-40B4-BE49-F238E27FC236}">
                <a16:creationId xmlns:a16="http://schemas.microsoft.com/office/drawing/2014/main" id="{4688B085-A484-364B-9139-0137A0031EE4}"/>
              </a:ext>
            </a:extLst>
          </p:cNvPr>
          <p:cNvPicPr>
            <a:picLocks noChangeAspect="1"/>
          </p:cNvPicPr>
          <p:nvPr/>
        </p:nvPicPr>
        <p:blipFill>
          <a:blip r:embed="rId4"/>
          <a:stretch>
            <a:fillRect/>
          </a:stretch>
        </p:blipFill>
        <p:spPr>
          <a:xfrm>
            <a:off x="6413116" y="273321"/>
            <a:ext cx="3654259" cy="2055521"/>
          </a:xfrm>
          <a:prstGeom prst="rect">
            <a:avLst/>
          </a:prstGeom>
        </p:spPr>
      </p:pic>
      <p:pic>
        <p:nvPicPr>
          <p:cNvPr id="7" name="Content Placeholder 6">
            <a:extLst>
              <a:ext uri="{FF2B5EF4-FFF2-40B4-BE49-F238E27FC236}">
                <a16:creationId xmlns:a16="http://schemas.microsoft.com/office/drawing/2014/main" id="{BB442B23-2BBA-524F-BCDD-2429586409DC}"/>
              </a:ext>
            </a:extLst>
          </p:cNvPr>
          <p:cNvPicPr>
            <a:picLocks noGrp="1" noChangeAspect="1"/>
          </p:cNvPicPr>
          <p:nvPr>
            <p:ph idx="1"/>
          </p:nvPr>
        </p:nvPicPr>
        <p:blipFill>
          <a:blip r:embed="rId5"/>
          <a:stretch>
            <a:fillRect/>
          </a:stretch>
        </p:blipFill>
        <p:spPr>
          <a:xfrm>
            <a:off x="9200215" y="1301081"/>
            <a:ext cx="2714357" cy="2375063"/>
          </a:xfrm>
        </p:spPr>
      </p:pic>
      <p:pic>
        <p:nvPicPr>
          <p:cNvPr id="4" name="Picture 3" descr="A picture containing electronics, different, next&#10;&#10;Description generated with high confidence">
            <a:extLst>
              <a:ext uri="{FF2B5EF4-FFF2-40B4-BE49-F238E27FC236}">
                <a16:creationId xmlns:a16="http://schemas.microsoft.com/office/drawing/2014/main" id="{59EE2F72-D9F5-4C5D-BEEB-157118309FF7}"/>
              </a:ext>
            </a:extLst>
          </p:cNvPr>
          <p:cNvPicPr>
            <a:picLocks noChangeAspect="1"/>
          </p:cNvPicPr>
          <p:nvPr/>
        </p:nvPicPr>
        <p:blipFill>
          <a:blip r:embed="rId6"/>
          <a:stretch>
            <a:fillRect/>
          </a:stretch>
        </p:blipFill>
        <p:spPr>
          <a:xfrm>
            <a:off x="8545246" y="4501277"/>
            <a:ext cx="3473629" cy="2216264"/>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08A49BF-4A93-4C1D-9510-AF8F48CF6283}"/>
                  </a:ext>
                </a:extLst>
              </p14:cNvPr>
              <p14:cNvContentPartPr/>
              <p14:nvPr/>
            </p14:nvContentPartPr>
            <p14:xfrm>
              <a:off x="10917110" y="6416296"/>
              <a:ext cx="148680" cy="64800"/>
            </p14:xfrm>
          </p:contentPart>
        </mc:Choice>
        <mc:Fallback xmlns="">
          <p:pic>
            <p:nvPicPr>
              <p:cNvPr id="16" name="Ink 15">
                <a:extLst>
                  <a:ext uri="{FF2B5EF4-FFF2-40B4-BE49-F238E27FC236}">
                    <a16:creationId xmlns:a16="http://schemas.microsoft.com/office/drawing/2014/main" id="{108A49BF-4A93-4C1D-9510-AF8F48CF6283}"/>
                  </a:ext>
                </a:extLst>
              </p:cNvPr>
              <p:cNvPicPr/>
              <p:nvPr/>
            </p:nvPicPr>
            <p:blipFill>
              <a:blip r:embed="rId8"/>
              <a:stretch>
                <a:fillRect/>
              </a:stretch>
            </p:blipFill>
            <p:spPr>
              <a:xfrm>
                <a:off x="10908470" y="6407656"/>
                <a:ext cx="166320" cy="82440"/>
              </a:xfrm>
              <a:prstGeom prst="rect">
                <a:avLst/>
              </a:prstGeom>
            </p:spPr>
          </p:pic>
        </mc:Fallback>
      </mc:AlternateContent>
      <p:sp>
        <p:nvSpPr>
          <p:cNvPr id="23" name="Oval 22">
            <a:extLst>
              <a:ext uri="{FF2B5EF4-FFF2-40B4-BE49-F238E27FC236}">
                <a16:creationId xmlns:a16="http://schemas.microsoft.com/office/drawing/2014/main" id="{7D97D204-0CA5-4D9B-B3FD-72C8001F76F7}"/>
              </a:ext>
            </a:extLst>
          </p:cNvPr>
          <p:cNvSpPr/>
          <p:nvPr/>
        </p:nvSpPr>
        <p:spPr>
          <a:xfrm>
            <a:off x="7362908" y="1789043"/>
            <a:ext cx="333955" cy="127221"/>
          </a:xfrm>
          <a:prstGeom prst="ellipse">
            <a:avLst/>
          </a:prstGeom>
          <a:solidFill>
            <a:srgbClr val="B4BAF6"/>
          </a:solidFill>
          <a:ln>
            <a:solidFill>
              <a:srgbClr val="B4BA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274C981-B0F0-4056-91AE-070693F84324}"/>
              </a:ext>
            </a:extLst>
          </p:cNvPr>
          <p:cNvSpPr/>
          <p:nvPr/>
        </p:nvSpPr>
        <p:spPr>
          <a:xfrm rot="503855">
            <a:off x="9297924" y="5740842"/>
            <a:ext cx="585547" cy="166977"/>
          </a:xfrm>
          <a:prstGeom prst="rect">
            <a:avLst/>
          </a:prstGeom>
          <a:solidFill>
            <a:srgbClr val="CFD4DA"/>
          </a:solidFill>
          <a:ln>
            <a:solidFill>
              <a:srgbClr val="C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2C99B7-2CEC-4AE4-BD39-4D7BF2D1DADB}"/>
              </a:ext>
            </a:extLst>
          </p:cNvPr>
          <p:cNvSpPr/>
          <p:nvPr/>
        </p:nvSpPr>
        <p:spPr>
          <a:xfrm>
            <a:off x="9581322" y="1844703"/>
            <a:ext cx="311203" cy="71561"/>
          </a:xfrm>
          <a:prstGeom prst="rect">
            <a:avLst/>
          </a:prstGeom>
          <a:solidFill>
            <a:srgbClr val="D0CFCA"/>
          </a:solidFill>
          <a:ln>
            <a:solidFill>
              <a:srgbClr val="D0C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73CF5B-44A2-4F9F-AB27-B314853485DA}"/>
              </a:ext>
            </a:extLst>
          </p:cNvPr>
          <p:cNvSpPr/>
          <p:nvPr/>
        </p:nvSpPr>
        <p:spPr>
          <a:xfrm>
            <a:off x="11259524" y="1838510"/>
            <a:ext cx="311203" cy="71561"/>
          </a:xfrm>
          <a:prstGeom prst="rect">
            <a:avLst/>
          </a:prstGeom>
          <a:solidFill>
            <a:srgbClr val="FDF4EF"/>
          </a:solidFill>
          <a:ln>
            <a:solidFill>
              <a:srgbClr val="FDF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4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BB1A-F88B-9F41-B7A5-09E4365C126C}"/>
              </a:ext>
            </a:extLst>
          </p:cNvPr>
          <p:cNvSpPr>
            <a:spLocks noGrp="1"/>
          </p:cNvSpPr>
          <p:nvPr>
            <p:ph type="title"/>
          </p:nvPr>
        </p:nvSpPr>
        <p:spPr/>
        <p:txBody>
          <a:bodyPr/>
          <a:lstStyle/>
          <a:p>
            <a:r>
              <a:rPr lang="en-US"/>
              <a:t>Emulation or replay attack Steps</a:t>
            </a:r>
          </a:p>
        </p:txBody>
      </p:sp>
      <p:sp>
        <p:nvSpPr>
          <p:cNvPr id="3" name="Content Placeholder 2">
            <a:extLst>
              <a:ext uri="{FF2B5EF4-FFF2-40B4-BE49-F238E27FC236}">
                <a16:creationId xmlns:a16="http://schemas.microsoft.com/office/drawing/2014/main" id="{BF913C04-B861-514E-8CCA-B32B8E8EB3A1}"/>
              </a:ext>
            </a:extLst>
          </p:cNvPr>
          <p:cNvSpPr>
            <a:spLocks noGrp="1"/>
          </p:cNvSpPr>
          <p:nvPr>
            <p:ph idx="1"/>
          </p:nvPr>
        </p:nvSpPr>
        <p:spPr>
          <a:xfrm>
            <a:off x="1141413" y="1879059"/>
            <a:ext cx="9905998" cy="3124201"/>
          </a:xfrm>
        </p:spPr>
        <p:txBody>
          <a:bodyPr/>
          <a:lstStyle/>
          <a:p>
            <a:pPr marL="457200" indent="-457200">
              <a:buFont typeface="+mj-lt"/>
              <a:buAutoNum type="arabicPeriod"/>
            </a:pPr>
            <a:r>
              <a:rPr lang="en-US"/>
              <a:t>Send broadcast packets to allow </a:t>
            </a:r>
            <a:r>
              <a:rPr lang="en-US" err="1"/>
              <a:t>cms</a:t>
            </a:r>
            <a:r>
              <a:rPr lang="en-US"/>
              <a:t> to detect device</a:t>
            </a:r>
          </a:p>
          <a:p>
            <a:pPr marL="457200" indent="-457200">
              <a:buFont typeface="+mj-lt"/>
              <a:buAutoNum type="arabicPeriod"/>
            </a:pPr>
            <a:r>
              <a:rPr lang="en-US"/>
              <a:t>Perform handshake</a:t>
            </a:r>
          </a:p>
          <a:p>
            <a:pPr marL="914400" lvl="1" indent="-457200">
              <a:buFont typeface="+mj-lt"/>
              <a:buAutoNum type="arabicPeriod"/>
            </a:pPr>
            <a:r>
              <a:rPr lang="en-US"/>
              <a:t>Accounting for port changes and counters </a:t>
            </a:r>
          </a:p>
          <a:p>
            <a:pPr marL="457200" indent="-457200">
              <a:buFont typeface="+mj-lt"/>
              <a:buAutoNum type="arabicPeriod"/>
            </a:pPr>
            <a:r>
              <a:rPr lang="en-US"/>
              <a:t>Send captured heartbeat packets</a:t>
            </a:r>
          </a:p>
        </p:txBody>
      </p:sp>
    </p:spTree>
    <p:extLst>
      <p:ext uri="{BB962C8B-B14F-4D97-AF65-F5344CB8AC3E}">
        <p14:creationId xmlns:p14="http://schemas.microsoft.com/office/powerpoint/2010/main" val="254082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4B43-A188-924B-B860-E3F1D2B3B4A0}"/>
              </a:ext>
            </a:extLst>
          </p:cNvPr>
          <p:cNvSpPr>
            <a:spLocks noGrp="1"/>
          </p:cNvSpPr>
          <p:nvPr>
            <p:ph type="title"/>
          </p:nvPr>
        </p:nvSpPr>
        <p:spPr>
          <a:xfrm>
            <a:off x="3641324" y="1344705"/>
            <a:ext cx="5642524" cy="1201915"/>
          </a:xfrm>
        </p:spPr>
        <p:txBody>
          <a:bodyPr/>
          <a:lstStyle/>
          <a:p>
            <a:r>
              <a:rPr lang="en-US"/>
              <a:t>Emulation Demo</a:t>
            </a:r>
          </a:p>
        </p:txBody>
      </p:sp>
      <p:sp>
        <p:nvSpPr>
          <p:cNvPr id="5" name="Content Placeholder 4">
            <a:extLst>
              <a:ext uri="{FF2B5EF4-FFF2-40B4-BE49-F238E27FC236}">
                <a16:creationId xmlns:a16="http://schemas.microsoft.com/office/drawing/2014/main" id="{D667D858-7B58-9148-8AA1-7DA67D2887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7286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A08A-8B44-E84A-8078-45386CE5CAAC}"/>
              </a:ext>
            </a:extLst>
          </p:cNvPr>
          <p:cNvSpPr>
            <a:spLocks noGrp="1"/>
          </p:cNvSpPr>
          <p:nvPr>
            <p:ph type="title"/>
          </p:nvPr>
        </p:nvSpPr>
        <p:spPr/>
        <p:txBody>
          <a:bodyPr/>
          <a:lstStyle/>
          <a:p>
            <a:r>
              <a:rPr lang="en-US"/>
              <a:t>Impact scenario </a:t>
            </a:r>
          </a:p>
        </p:txBody>
      </p:sp>
      <p:sp>
        <p:nvSpPr>
          <p:cNvPr id="3" name="Content Placeholder 2">
            <a:extLst>
              <a:ext uri="{FF2B5EF4-FFF2-40B4-BE49-F238E27FC236}">
                <a16:creationId xmlns:a16="http://schemas.microsoft.com/office/drawing/2014/main" id="{A9827289-D9A2-4745-B6D4-909449DC9A00}"/>
              </a:ext>
            </a:extLst>
          </p:cNvPr>
          <p:cNvSpPr>
            <a:spLocks noGrp="1"/>
          </p:cNvSpPr>
          <p:nvPr>
            <p:ph idx="1"/>
          </p:nvPr>
        </p:nvSpPr>
        <p:spPr>
          <a:xfrm>
            <a:off x="1141413" y="1979245"/>
            <a:ext cx="3810395" cy="3124201"/>
          </a:xfrm>
        </p:spPr>
        <p:txBody>
          <a:bodyPr/>
          <a:lstStyle/>
          <a:p>
            <a:r>
              <a:rPr lang="en-US"/>
              <a:t>Loaded onto raspberry pi</a:t>
            </a:r>
          </a:p>
          <a:p>
            <a:r>
              <a:rPr lang="en-US"/>
              <a:t>Plug PI into Ethernet jack</a:t>
            </a:r>
          </a:p>
          <a:p>
            <a:r>
              <a:rPr lang="en-US"/>
              <a:t>Can harm patient unnoticed</a:t>
            </a:r>
          </a:p>
        </p:txBody>
      </p:sp>
      <p:pic>
        <p:nvPicPr>
          <p:cNvPr id="5" name="Picture 4">
            <a:extLst>
              <a:ext uri="{FF2B5EF4-FFF2-40B4-BE49-F238E27FC236}">
                <a16:creationId xmlns:a16="http://schemas.microsoft.com/office/drawing/2014/main" id="{3926D237-787A-384F-9041-B83EB46A54EE}"/>
              </a:ext>
            </a:extLst>
          </p:cNvPr>
          <p:cNvPicPr>
            <a:picLocks noChangeAspect="1"/>
          </p:cNvPicPr>
          <p:nvPr/>
        </p:nvPicPr>
        <p:blipFill>
          <a:blip r:embed="rId3"/>
          <a:stretch>
            <a:fillRect/>
          </a:stretch>
        </p:blipFill>
        <p:spPr>
          <a:xfrm>
            <a:off x="5865682" y="1979245"/>
            <a:ext cx="5320143" cy="3614731"/>
          </a:xfrm>
          <a:prstGeom prst="rect">
            <a:avLst/>
          </a:prstGeom>
        </p:spPr>
      </p:pic>
    </p:spTree>
    <p:extLst>
      <p:ext uri="{BB962C8B-B14F-4D97-AF65-F5344CB8AC3E}">
        <p14:creationId xmlns:p14="http://schemas.microsoft.com/office/powerpoint/2010/main" val="1053508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A08A-8B44-E84A-8078-45386CE5CAAC}"/>
              </a:ext>
            </a:extLst>
          </p:cNvPr>
          <p:cNvSpPr>
            <a:spLocks noGrp="1"/>
          </p:cNvSpPr>
          <p:nvPr>
            <p:ph type="title"/>
          </p:nvPr>
        </p:nvSpPr>
        <p:spPr/>
        <p:txBody>
          <a:bodyPr/>
          <a:lstStyle/>
          <a:p>
            <a:r>
              <a:rPr lang="en-US"/>
              <a:t>Impact scenario </a:t>
            </a:r>
          </a:p>
        </p:txBody>
      </p:sp>
      <p:sp>
        <p:nvSpPr>
          <p:cNvPr id="3" name="Content Placeholder 2">
            <a:extLst>
              <a:ext uri="{FF2B5EF4-FFF2-40B4-BE49-F238E27FC236}">
                <a16:creationId xmlns:a16="http://schemas.microsoft.com/office/drawing/2014/main" id="{A9827289-D9A2-4745-B6D4-909449DC9A00}"/>
              </a:ext>
            </a:extLst>
          </p:cNvPr>
          <p:cNvSpPr>
            <a:spLocks noGrp="1"/>
          </p:cNvSpPr>
          <p:nvPr>
            <p:ph idx="1"/>
          </p:nvPr>
        </p:nvSpPr>
        <p:spPr>
          <a:xfrm>
            <a:off x="1141413" y="1979245"/>
            <a:ext cx="3810395" cy="3124201"/>
          </a:xfrm>
        </p:spPr>
        <p:txBody>
          <a:bodyPr/>
          <a:lstStyle/>
          <a:p>
            <a:r>
              <a:rPr lang="en-US"/>
              <a:t>Loaded onto raspberry pi</a:t>
            </a:r>
          </a:p>
          <a:p>
            <a:r>
              <a:rPr lang="en-US"/>
              <a:t>Plug PI into Ethernet jack</a:t>
            </a:r>
          </a:p>
          <a:p>
            <a:r>
              <a:rPr lang="en-US"/>
              <a:t>Can harm patient unnoticed</a:t>
            </a:r>
          </a:p>
        </p:txBody>
      </p:sp>
      <p:pic>
        <p:nvPicPr>
          <p:cNvPr id="5" name="Picture 4">
            <a:extLst>
              <a:ext uri="{FF2B5EF4-FFF2-40B4-BE49-F238E27FC236}">
                <a16:creationId xmlns:a16="http://schemas.microsoft.com/office/drawing/2014/main" id="{3926D237-787A-384F-9041-B83EB46A54EE}"/>
              </a:ext>
            </a:extLst>
          </p:cNvPr>
          <p:cNvPicPr>
            <a:picLocks noChangeAspect="1"/>
          </p:cNvPicPr>
          <p:nvPr/>
        </p:nvPicPr>
        <p:blipFill>
          <a:blip r:embed="rId3"/>
          <a:stretch>
            <a:fillRect/>
          </a:stretch>
        </p:blipFill>
        <p:spPr>
          <a:xfrm>
            <a:off x="5865682" y="1979245"/>
            <a:ext cx="5320143" cy="3614731"/>
          </a:xfrm>
          <a:prstGeom prst="rect">
            <a:avLst/>
          </a:prstGeom>
        </p:spPr>
      </p:pic>
      <p:pic>
        <p:nvPicPr>
          <p:cNvPr id="6" name="Picture 5">
            <a:extLst>
              <a:ext uri="{FF2B5EF4-FFF2-40B4-BE49-F238E27FC236}">
                <a16:creationId xmlns:a16="http://schemas.microsoft.com/office/drawing/2014/main" id="{C19EFD60-E769-EB44-843B-616329402102}"/>
              </a:ext>
            </a:extLst>
          </p:cNvPr>
          <p:cNvPicPr>
            <a:picLocks noChangeAspect="1"/>
          </p:cNvPicPr>
          <p:nvPr/>
        </p:nvPicPr>
        <p:blipFill>
          <a:blip r:embed="rId4"/>
          <a:stretch>
            <a:fillRect/>
          </a:stretch>
        </p:blipFill>
        <p:spPr>
          <a:xfrm>
            <a:off x="5865682" y="1424919"/>
            <a:ext cx="5458810" cy="5027498"/>
          </a:xfrm>
          <a:prstGeom prst="rect">
            <a:avLst/>
          </a:prstGeom>
        </p:spPr>
      </p:pic>
    </p:spTree>
    <p:extLst>
      <p:ext uri="{BB962C8B-B14F-4D97-AF65-F5344CB8AC3E}">
        <p14:creationId xmlns:p14="http://schemas.microsoft.com/office/powerpoint/2010/main" val="3672547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A08A-8B44-E84A-8078-45386CE5CAAC}"/>
              </a:ext>
            </a:extLst>
          </p:cNvPr>
          <p:cNvSpPr>
            <a:spLocks noGrp="1"/>
          </p:cNvSpPr>
          <p:nvPr>
            <p:ph type="title"/>
          </p:nvPr>
        </p:nvSpPr>
        <p:spPr/>
        <p:txBody>
          <a:bodyPr/>
          <a:lstStyle/>
          <a:p>
            <a:r>
              <a:rPr lang="en-US"/>
              <a:t>Impact scenario </a:t>
            </a:r>
          </a:p>
        </p:txBody>
      </p:sp>
      <p:sp>
        <p:nvSpPr>
          <p:cNvPr id="3" name="Content Placeholder 2">
            <a:extLst>
              <a:ext uri="{FF2B5EF4-FFF2-40B4-BE49-F238E27FC236}">
                <a16:creationId xmlns:a16="http://schemas.microsoft.com/office/drawing/2014/main" id="{A9827289-D9A2-4745-B6D4-909449DC9A00}"/>
              </a:ext>
            </a:extLst>
          </p:cNvPr>
          <p:cNvSpPr>
            <a:spLocks noGrp="1"/>
          </p:cNvSpPr>
          <p:nvPr>
            <p:ph idx="1"/>
          </p:nvPr>
        </p:nvSpPr>
        <p:spPr>
          <a:xfrm>
            <a:off x="1141413" y="1979245"/>
            <a:ext cx="3810395" cy="3124201"/>
          </a:xfrm>
        </p:spPr>
        <p:txBody>
          <a:bodyPr/>
          <a:lstStyle/>
          <a:p>
            <a:r>
              <a:rPr lang="en-US"/>
              <a:t>Loaded onto raspberry pi</a:t>
            </a:r>
          </a:p>
          <a:p>
            <a:r>
              <a:rPr lang="en-US"/>
              <a:t>Plug PI into Ethernet jack</a:t>
            </a:r>
          </a:p>
          <a:p>
            <a:r>
              <a:rPr lang="en-US"/>
              <a:t>Can harm patient unnoticed</a:t>
            </a:r>
          </a:p>
        </p:txBody>
      </p:sp>
      <p:pic>
        <p:nvPicPr>
          <p:cNvPr id="5" name="Picture 4">
            <a:extLst>
              <a:ext uri="{FF2B5EF4-FFF2-40B4-BE49-F238E27FC236}">
                <a16:creationId xmlns:a16="http://schemas.microsoft.com/office/drawing/2014/main" id="{3926D237-787A-384F-9041-B83EB46A54EE}"/>
              </a:ext>
            </a:extLst>
          </p:cNvPr>
          <p:cNvPicPr>
            <a:picLocks noChangeAspect="1"/>
          </p:cNvPicPr>
          <p:nvPr/>
        </p:nvPicPr>
        <p:blipFill>
          <a:blip r:embed="rId3"/>
          <a:stretch>
            <a:fillRect/>
          </a:stretch>
        </p:blipFill>
        <p:spPr>
          <a:xfrm>
            <a:off x="5865682" y="1979245"/>
            <a:ext cx="5320143" cy="3614731"/>
          </a:xfrm>
          <a:prstGeom prst="rect">
            <a:avLst/>
          </a:prstGeom>
        </p:spPr>
      </p:pic>
      <p:pic>
        <p:nvPicPr>
          <p:cNvPr id="6" name="Picture 5">
            <a:extLst>
              <a:ext uri="{FF2B5EF4-FFF2-40B4-BE49-F238E27FC236}">
                <a16:creationId xmlns:a16="http://schemas.microsoft.com/office/drawing/2014/main" id="{C19EFD60-E769-EB44-843B-616329402102}"/>
              </a:ext>
            </a:extLst>
          </p:cNvPr>
          <p:cNvPicPr>
            <a:picLocks noChangeAspect="1"/>
          </p:cNvPicPr>
          <p:nvPr/>
        </p:nvPicPr>
        <p:blipFill>
          <a:blip r:embed="rId4"/>
          <a:stretch>
            <a:fillRect/>
          </a:stretch>
        </p:blipFill>
        <p:spPr>
          <a:xfrm>
            <a:off x="5865682" y="1424919"/>
            <a:ext cx="5458810" cy="5027498"/>
          </a:xfrm>
          <a:prstGeom prst="rect">
            <a:avLst/>
          </a:prstGeom>
        </p:spPr>
      </p:pic>
      <p:grpSp>
        <p:nvGrpSpPr>
          <p:cNvPr id="9" name="Group 8">
            <a:extLst>
              <a:ext uri="{FF2B5EF4-FFF2-40B4-BE49-F238E27FC236}">
                <a16:creationId xmlns:a16="http://schemas.microsoft.com/office/drawing/2014/main" id="{625901A0-C1FB-6547-A63C-5BEC8BD058F8}"/>
              </a:ext>
            </a:extLst>
          </p:cNvPr>
          <p:cNvGrpSpPr/>
          <p:nvPr/>
        </p:nvGrpSpPr>
        <p:grpSpPr>
          <a:xfrm>
            <a:off x="5228889" y="1718268"/>
            <a:ext cx="6812487" cy="3892849"/>
            <a:chOff x="5228889" y="1718268"/>
            <a:chExt cx="6812487" cy="3892849"/>
          </a:xfrm>
        </p:grpSpPr>
        <p:pic>
          <p:nvPicPr>
            <p:cNvPr id="7" name="Picture 6">
              <a:extLst>
                <a:ext uri="{FF2B5EF4-FFF2-40B4-BE49-F238E27FC236}">
                  <a16:creationId xmlns:a16="http://schemas.microsoft.com/office/drawing/2014/main" id="{466C4D7D-C6B6-C041-B511-5925342C63D2}"/>
                </a:ext>
              </a:extLst>
            </p:cNvPr>
            <p:cNvPicPr>
              <a:picLocks noChangeAspect="1"/>
            </p:cNvPicPr>
            <p:nvPr/>
          </p:nvPicPr>
          <p:blipFill>
            <a:blip r:embed="rId5"/>
            <a:stretch>
              <a:fillRect/>
            </a:stretch>
          </p:blipFill>
          <p:spPr>
            <a:xfrm>
              <a:off x="5228889" y="1718268"/>
              <a:ext cx="6812487" cy="3892849"/>
            </a:xfrm>
            <a:prstGeom prst="rect">
              <a:avLst/>
            </a:prstGeom>
          </p:spPr>
        </p:pic>
        <p:sp>
          <p:nvSpPr>
            <p:cNvPr id="8" name="Donut 7">
              <a:extLst>
                <a:ext uri="{FF2B5EF4-FFF2-40B4-BE49-F238E27FC236}">
                  <a16:creationId xmlns:a16="http://schemas.microsoft.com/office/drawing/2014/main" id="{B3A2B07C-6B5E-9F49-B530-7FB389F5171A}"/>
                </a:ext>
              </a:extLst>
            </p:cNvPr>
            <p:cNvSpPr/>
            <p:nvPr/>
          </p:nvSpPr>
          <p:spPr>
            <a:xfrm>
              <a:off x="9452925" y="2528202"/>
              <a:ext cx="1479682" cy="2575244"/>
            </a:xfrm>
            <a:prstGeom prst="donut">
              <a:avLst>
                <a:gd name="adj" fmla="val 86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0902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D7A7-B451-2B43-9083-242DE833CD6F}"/>
              </a:ext>
            </a:extLst>
          </p:cNvPr>
          <p:cNvSpPr>
            <a:spLocks noGrp="1"/>
          </p:cNvSpPr>
          <p:nvPr>
            <p:ph type="title"/>
          </p:nvPr>
        </p:nvSpPr>
        <p:spPr/>
        <p:txBody>
          <a:bodyPr/>
          <a:lstStyle/>
          <a:p>
            <a:r>
              <a:rPr lang="en-US"/>
              <a:t>What about modifying existing data?</a:t>
            </a:r>
          </a:p>
        </p:txBody>
      </p:sp>
      <p:sp>
        <p:nvSpPr>
          <p:cNvPr id="3" name="Content Placeholder 2">
            <a:extLst>
              <a:ext uri="{FF2B5EF4-FFF2-40B4-BE49-F238E27FC236}">
                <a16:creationId xmlns:a16="http://schemas.microsoft.com/office/drawing/2014/main" id="{D9978527-FAC1-7E44-B402-3950BC01F21A}"/>
              </a:ext>
            </a:extLst>
          </p:cNvPr>
          <p:cNvSpPr>
            <a:spLocks noGrp="1"/>
          </p:cNvSpPr>
          <p:nvPr>
            <p:ph idx="1"/>
          </p:nvPr>
        </p:nvSpPr>
        <p:spPr>
          <a:xfrm>
            <a:off x="1196121" y="2297723"/>
            <a:ext cx="9905998" cy="2289908"/>
          </a:xfrm>
        </p:spPr>
        <p:txBody>
          <a:bodyPr/>
          <a:lstStyle/>
          <a:p>
            <a:r>
              <a:rPr lang="en-US"/>
              <a:t>Handshake is already completed </a:t>
            </a:r>
          </a:p>
          <a:p>
            <a:r>
              <a:rPr lang="en-US"/>
              <a:t>Data port? Respond packet port?</a:t>
            </a:r>
          </a:p>
          <a:p>
            <a:pPr lvl="1"/>
            <a:r>
              <a:rPr lang="en-US"/>
              <a:t>Arp Spoof</a:t>
            </a:r>
          </a:p>
          <a:p>
            <a:r>
              <a:rPr lang="en-US"/>
              <a:t>Send new data on same port</a:t>
            </a:r>
          </a:p>
        </p:txBody>
      </p:sp>
    </p:spTree>
    <p:extLst>
      <p:ext uri="{BB962C8B-B14F-4D97-AF65-F5344CB8AC3E}">
        <p14:creationId xmlns:p14="http://schemas.microsoft.com/office/powerpoint/2010/main" val="3427934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3F54-791F-4842-9F0D-A8E2EE58B2ED}"/>
              </a:ext>
            </a:extLst>
          </p:cNvPr>
          <p:cNvSpPr>
            <a:spLocks noGrp="1"/>
          </p:cNvSpPr>
          <p:nvPr>
            <p:ph type="title"/>
          </p:nvPr>
        </p:nvSpPr>
        <p:spPr>
          <a:xfrm>
            <a:off x="1141413" y="534672"/>
            <a:ext cx="9905998" cy="1600200"/>
          </a:xfrm>
        </p:spPr>
        <p:txBody>
          <a:bodyPr/>
          <a:lstStyle/>
          <a:p>
            <a:r>
              <a:rPr lang="en-US"/>
              <a:t>Injection</a:t>
            </a:r>
          </a:p>
        </p:txBody>
      </p:sp>
      <p:grpSp>
        <p:nvGrpSpPr>
          <p:cNvPr id="18" name="Group 17">
            <a:extLst>
              <a:ext uri="{FF2B5EF4-FFF2-40B4-BE49-F238E27FC236}">
                <a16:creationId xmlns:a16="http://schemas.microsoft.com/office/drawing/2014/main" id="{7828EC24-E223-9C4C-8BC9-6D27DE9D9BE0}"/>
              </a:ext>
            </a:extLst>
          </p:cNvPr>
          <p:cNvGrpSpPr/>
          <p:nvPr/>
        </p:nvGrpSpPr>
        <p:grpSpPr>
          <a:xfrm>
            <a:off x="684212" y="2014345"/>
            <a:ext cx="10820400" cy="3352800"/>
            <a:chOff x="684212" y="2014345"/>
            <a:chExt cx="10820400" cy="3352800"/>
          </a:xfrm>
        </p:grpSpPr>
        <p:pic>
          <p:nvPicPr>
            <p:cNvPr id="12" name="Picture 11">
              <a:extLst>
                <a:ext uri="{FF2B5EF4-FFF2-40B4-BE49-F238E27FC236}">
                  <a16:creationId xmlns:a16="http://schemas.microsoft.com/office/drawing/2014/main" id="{4F7990DF-0A80-7C4B-B0D9-5D37CB45A2A5}"/>
                </a:ext>
              </a:extLst>
            </p:cNvPr>
            <p:cNvPicPr>
              <a:picLocks noChangeAspect="1"/>
            </p:cNvPicPr>
            <p:nvPr/>
          </p:nvPicPr>
          <p:blipFill>
            <a:blip r:embed="rId2"/>
            <a:stretch>
              <a:fillRect/>
            </a:stretch>
          </p:blipFill>
          <p:spPr>
            <a:xfrm>
              <a:off x="684212" y="2014345"/>
              <a:ext cx="10820400" cy="3352800"/>
            </a:xfrm>
            <a:prstGeom prst="rect">
              <a:avLst/>
            </a:prstGeom>
          </p:spPr>
        </p:pic>
        <p:sp>
          <p:nvSpPr>
            <p:cNvPr id="13" name="Rounded Rectangle 12">
              <a:extLst>
                <a:ext uri="{FF2B5EF4-FFF2-40B4-BE49-F238E27FC236}">
                  <a16:creationId xmlns:a16="http://schemas.microsoft.com/office/drawing/2014/main" id="{4ED7A724-34AD-264E-9581-A008DF5448C3}"/>
                </a:ext>
              </a:extLst>
            </p:cNvPr>
            <p:cNvSpPr/>
            <p:nvPr/>
          </p:nvSpPr>
          <p:spPr>
            <a:xfrm>
              <a:off x="3631096" y="2014345"/>
              <a:ext cx="1656521" cy="35779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21D28B-0D5C-E14E-8415-DDB8D225D503}"/>
              </a:ext>
            </a:extLst>
          </p:cNvPr>
          <p:cNvGrpSpPr/>
          <p:nvPr/>
        </p:nvGrpSpPr>
        <p:grpSpPr>
          <a:xfrm>
            <a:off x="1326944" y="3588605"/>
            <a:ext cx="3960673" cy="1344929"/>
            <a:chOff x="1326944" y="3588605"/>
            <a:chExt cx="3960673" cy="1344929"/>
          </a:xfrm>
        </p:grpSpPr>
        <p:sp>
          <p:nvSpPr>
            <p:cNvPr id="14" name="Donut 13">
              <a:extLst>
                <a:ext uri="{FF2B5EF4-FFF2-40B4-BE49-F238E27FC236}">
                  <a16:creationId xmlns:a16="http://schemas.microsoft.com/office/drawing/2014/main" id="{9618C664-BD2B-4849-8486-E36C7DEE3278}"/>
                </a:ext>
              </a:extLst>
            </p:cNvPr>
            <p:cNvSpPr/>
            <p:nvPr/>
          </p:nvSpPr>
          <p:spPr>
            <a:xfrm>
              <a:off x="1326944" y="4374041"/>
              <a:ext cx="740396" cy="559493"/>
            </a:xfrm>
            <a:prstGeom prst="donut">
              <a:avLst>
                <a:gd name="adj" fmla="val 86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CE2FE2A7-D9B3-2941-A163-888207F14C05}"/>
                </a:ext>
              </a:extLst>
            </p:cNvPr>
            <p:cNvGrpSpPr/>
            <p:nvPr/>
          </p:nvGrpSpPr>
          <p:grpSpPr>
            <a:xfrm>
              <a:off x="2206488" y="3588605"/>
              <a:ext cx="3081129" cy="1298377"/>
              <a:chOff x="8975923" y="1626646"/>
              <a:chExt cx="3081129" cy="1298377"/>
            </a:xfrm>
          </p:grpSpPr>
          <p:sp>
            <p:nvSpPr>
              <p:cNvPr id="16" name="Right Arrow 15">
                <a:extLst>
                  <a:ext uri="{FF2B5EF4-FFF2-40B4-BE49-F238E27FC236}">
                    <a16:creationId xmlns:a16="http://schemas.microsoft.com/office/drawing/2014/main" id="{D4CEC502-859C-0942-9CF1-65180A235EE4}"/>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DE677CB-8F75-BC4F-B53F-0CC4D296FC3C}"/>
                  </a:ext>
                </a:extLst>
              </p:cNvPr>
              <p:cNvSpPr txBox="1"/>
              <p:nvPr/>
            </p:nvSpPr>
            <p:spPr>
              <a:xfrm>
                <a:off x="9784634" y="1626646"/>
                <a:ext cx="2272418"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Heartbeat</a:t>
                </a:r>
              </a:p>
              <a:p>
                <a:pPr algn="ctr"/>
                <a:r>
                  <a:rPr lang="en-US" b="1">
                    <a:solidFill>
                      <a:srgbClr val="FF0000"/>
                    </a:solidFill>
                  </a:rPr>
                  <a:t>Value</a:t>
                </a:r>
              </a:p>
              <a:p>
                <a:pPr algn="ctr"/>
                <a:r>
                  <a:rPr lang="en-US" b="1">
                    <a:solidFill>
                      <a:srgbClr val="FF0000"/>
                    </a:solidFill>
                  </a:rPr>
                  <a:t>(80 base 10)</a:t>
                </a:r>
              </a:p>
            </p:txBody>
          </p:sp>
        </p:grpSp>
      </p:grpSp>
    </p:spTree>
    <p:extLst>
      <p:ext uri="{BB962C8B-B14F-4D97-AF65-F5344CB8AC3E}">
        <p14:creationId xmlns:p14="http://schemas.microsoft.com/office/powerpoint/2010/main" val="13214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3F54-791F-4842-9F0D-A8E2EE58B2ED}"/>
              </a:ext>
            </a:extLst>
          </p:cNvPr>
          <p:cNvSpPr>
            <a:spLocks noGrp="1"/>
          </p:cNvSpPr>
          <p:nvPr>
            <p:ph type="title"/>
          </p:nvPr>
        </p:nvSpPr>
        <p:spPr>
          <a:xfrm>
            <a:off x="1141413" y="534672"/>
            <a:ext cx="9905998" cy="1600200"/>
          </a:xfrm>
        </p:spPr>
        <p:txBody>
          <a:bodyPr/>
          <a:lstStyle/>
          <a:p>
            <a:r>
              <a:rPr lang="en-US"/>
              <a:t>Injection</a:t>
            </a:r>
          </a:p>
        </p:txBody>
      </p:sp>
      <p:grpSp>
        <p:nvGrpSpPr>
          <p:cNvPr id="18" name="Group 17">
            <a:extLst>
              <a:ext uri="{FF2B5EF4-FFF2-40B4-BE49-F238E27FC236}">
                <a16:creationId xmlns:a16="http://schemas.microsoft.com/office/drawing/2014/main" id="{7828EC24-E223-9C4C-8BC9-6D27DE9D9BE0}"/>
              </a:ext>
            </a:extLst>
          </p:cNvPr>
          <p:cNvGrpSpPr/>
          <p:nvPr/>
        </p:nvGrpSpPr>
        <p:grpSpPr>
          <a:xfrm>
            <a:off x="684212" y="2014345"/>
            <a:ext cx="10820400" cy="3352800"/>
            <a:chOff x="684212" y="2014345"/>
            <a:chExt cx="10820400" cy="3352800"/>
          </a:xfrm>
        </p:grpSpPr>
        <p:pic>
          <p:nvPicPr>
            <p:cNvPr id="12" name="Picture 11">
              <a:extLst>
                <a:ext uri="{FF2B5EF4-FFF2-40B4-BE49-F238E27FC236}">
                  <a16:creationId xmlns:a16="http://schemas.microsoft.com/office/drawing/2014/main" id="{4F7990DF-0A80-7C4B-B0D9-5D37CB45A2A5}"/>
                </a:ext>
              </a:extLst>
            </p:cNvPr>
            <p:cNvPicPr>
              <a:picLocks noChangeAspect="1"/>
            </p:cNvPicPr>
            <p:nvPr/>
          </p:nvPicPr>
          <p:blipFill>
            <a:blip r:embed="rId2"/>
            <a:stretch>
              <a:fillRect/>
            </a:stretch>
          </p:blipFill>
          <p:spPr>
            <a:xfrm>
              <a:off x="684212" y="2014345"/>
              <a:ext cx="10820400" cy="3352800"/>
            </a:xfrm>
            <a:prstGeom prst="rect">
              <a:avLst/>
            </a:prstGeom>
          </p:spPr>
        </p:pic>
        <p:sp>
          <p:nvSpPr>
            <p:cNvPr id="13" name="Rounded Rectangle 12">
              <a:extLst>
                <a:ext uri="{FF2B5EF4-FFF2-40B4-BE49-F238E27FC236}">
                  <a16:creationId xmlns:a16="http://schemas.microsoft.com/office/drawing/2014/main" id="{4ED7A724-34AD-264E-9581-A008DF5448C3}"/>
                </a:ext>
              </a:extLst>
            </p:cNvPr>
            <p:cNvSpPr/>
            <p:nvPr/>
          </p:nvSpPr>
          <p:spPr>
            <a:xfrm>
              <a:off x="3631096" y="2014345"/>
              <a:ext cx="1656521" cy="35779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21D28B-0D5C-E14E-8415-DDB8D225D503}"/>
              </a:ext>
            </a:extLst>
          </p:cNvPr>
          <p:cNvGrpSpPr/>
          <p:nvPr/>
        </p:nvGrpSpPr>
        <p:grpSpPr>
          <a:xfrm>
            <a:off x="1326944" y="3588605"/>
            <a:ext cx="3960673" cy="1344929"/>
            <a:chOff x="1326944" y="3588605"/>
            <a:chExt cx="3960673" cy="1344929"/>
          </a:xfrm>
        </p:grpSpPr>
        <p:sp>
          <p:nvSpPr>
            <p:cNvPr id="14" name="Donut 13">
              <a:extLst>
                <a:ext uri="{FF2B5EF4-FFF2-40B4-BE49-F238E27FC236}">
                  <a16:creationId xmlns:a16="http://schemas.microsoft.com/office/drawing/2014/main" id="{9618C664-BD2B-4849-8486-E36C7DEE3278}"/>
                </a:ext>
              </a:extLst>
            </p:cNvPr>
            <p:cNvSpPr/>
            <p:nvPr/>
          </p:nvSpPr>
          <p:spPr>
            <a:xfrm>
              <a:off x="1326944" y="4374041"/>
              <a:ext cx="740396" cy="559493"/>
            </a:xfrm>
            <a:prstGeom prst="donut">
              <a:avLst>
                <a:gd name="adj" fmla="val 86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CE2FE2A7-D9B3-2941-A163-888207F14C05}"/>
                </a:ext>
              </a:extLst>
            </p:cNvPr>
            <p:cNvGrpSpPr/>
            <p:nvPr/>
          </p:nvGrpSpPr>
          <p:grpSpPr>
            <a:xfrm>
              <a:off x="2206488" y="3588605"/>
              <a:ext cx="3081129" cy="1298377"/>
              <a:chOff x="8975923" y="1626646"/>
              <a:chExt cx="3081129" cy="1298377"/>
            </a:xfrm>
          </p:grpSpPr>
          <p:sp>
            <p:nvSpPr>
              <p:cNvPr id="16" name="Right Arrow 15">
                <a:extLst>
                  <a:ext uri="{FF2B5EF4-FFF2-40B4-BE49-F238E27FC236}">
                    <a16:creationId xmlns:a16="http://schemas.microsoft.com/office/drawing/2014/main" id="{D4CEC502-859C-0942-9CF1-65180A235EE4}"/>
                  </a:ext>
                </a:extLst>
              </p:cNvPr>
              <p:cNvSpPr/>
              <p:nvPr/>
            </p:nvSpPr>
            <p:spPr>
              <a:xfrm rot="10237112">
                <a:off x="8975923" y="235007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DE677CB-8F75-BC4F-B53F-0CC4D296FC3C}"/>
                  </a:ext>
                </a:extLst>
              </p:cNvPr>
              <p:cNvSpPr txBox="1"/>
              <p:nvPr/>
            </p:nvSpPr>
            <p:spPr>
              <a:xfrm>
                <a:off x="9784634" y="1626646"/>
                <a:ext cx="2272418"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Heartbeat</a:t>
                </a:r>
              </a:p>
              <a:p>
                <a:pPr algn="ctr"/>
                <a:r>
                  <a:rPr lang="en-US" b="1">
                    <a:solidFill>
                      <a:srgbClr val="FF0000"/>
                    </a:solidFill>
                  </a:rPr>
                  <a:t>Value</a:t>
                </a:r>
              </a:p>
              <a:p>
                <a:pPr algn="ctr"/>
                <a:r>
                  <a:rPr lang="en-US" b="1">
                    <a:solidFill>
                      <a:srgbClr val="FF0000"/>
                    </a:solidFill>
                  </a:rPr>
                  <a:t>(80 base 10)</a:t>
                </a:r>
              </a:p>
            </p:txBody>
          </p:sp>
        </p:grpSp>
      </p:grpSp>
      <p:pic>
        <p:nvPicPr>
          <p:cNvPr id="7" name="Picture 6">
            <a:extLst>
              <a:ext uri="{FF2B5EF4-FFF2-40B4-BE49-F238E27FC236}">
                <a16:creationId xmlns:a16="http://schemas.microsoft.com/office/drawing/2014/main" id="{E942F920-8FAC-EB40-9D4A-F523B15A58CB}"/>
              </a:ext>
            </a:extLst>
          </p:cNvPr>
          <p:cNvPicPr>
            <a:picLocks noChangeAspect="1"/>
          </p:cNvPicPr>
          <p:nvPr/>
        </p:nvPicPr>
        <p:blipFill>
          <a:blip r:embed="rId3"/>
          <a:stretch>
            <a:fillRect/>
          </a:stretch>
        </p:blipFill>
        <p:spPr>
          <a:xfrm>
            <a:off x="0" y="2243253"/>
            <a:ext cx="12192000" cy="2818960"/>
          </a:xfrm>
          <a:prstGeom prst="rect">
            <a:avLst/>
          </a:prstGeom>
        </p:spPr>
      </p:pic>
      <p:grpSp>
        <p:nvGrpSpPr>
          <p:cNvPr id="10" name="Group 9">
            <a:extLst>
              <a:ext uri="{FF2B5EF4-FFF2-40B4-BE49-F238E27FC236}">
                <a16:creationId xmlns:a16="http://schemas.microsoft.com/office/drawing/2014/main" id="{493E2B15-DB13-244F-BFF6-CEBA710E17CE}"/>
              </a:ext>
            </a:extLst>
          </p:cNvPr>
          <p:cNvGrpSpPr/>
          <p:nvPr/>
        </p:nvGrpSpPr>
        <p:grpSpPr>
          <a:xfrm>
            <a:off x="9120248" y="1297102"/>
            <a:ext cx="2155763" cy="1663394"/>
            <a:chOff x="8836169" y="1917707"/>
            <a:chExt cx="2155763" cy="1663394"/>
          </a:xfrm>
        </p:grpSpPr>
        <p:sp>
          <p:nvSpPr>
            <p:cNvPr id="8" name="Right Arrow 7">
              <a:extLst>
                <a:ext uri="{FF2B5EF4-FFF2-40B4-BE49-F238E27FC236}">
                  <a16:creationId xmlns:a16="http://schemas.microsoft.com/office/drawing/2014/main" id="{148E6FD2-BB1D-C046-9638-0764BBDB4823}"/>
                </a:ext>
              </a:extLst>
            </p:cNvPr>
            <p:cNvSpPr/>
            <p:nvPr/>
          </p:nvSpPr>
          <p:spPr>
            <a:xfrm rot="5400000">
              <a:off x="9292542" y="273601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D23DDF-32D7-894F-A74F-9A43F3DDA8E1}"/>
                </a:ext>
              </a:extLst>
            </p:cNvPr>
            <p:cNvSpPr txBox="1"/>
            <p:nvPr/>
          </p:nvSpPr>
          <p:spPr>
            <a:xfrm>
              <a:off x="8836169" y="1917707"/>
              <a:ext cx="2155763"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Kali Box MAC</a:t>
              </a:r>
            </a:p>
          </p:txBody>
        </p:sp>
      </p:grpSp>
    </p:spTree>
    <p:extLst>
      <p:ext uri="{BB962C8B-B14F-4D97-AF65-F5344CB8AC3E}">
        <p14:creationId xmlns:p14="http://schemas.microsoft.com/office/powerpoint/2010/main" val="495324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3F54-791F-4842-9F0D-A8E2EE58B2ED}"/>
              </a:ext>
            </a:extLst>
          </p:cNvPr>
          <p:cNvSpPr>
            <a:spLocks noGrp="1"/>
          </p:cNvSpPr>
          <p:nvPr>
            <p:ph type="title"/>
          </p:nvPr>
        </p:nvSpPr>
        <p:spPr>
          <a:xfrm>
            <a:off x="1141413" y="534672"/>
            <a:ext cx="9905998" cy="1600200"/>
          </a:xfrm>
        </p:spPr>
        <p:txBody>
          <a:bodyPr/>
          <a:lstStyle/>
          <a:p>
            <a:r>
              <a:rPr lang="en-US"/>
              <a:t>Injection</a:t>
            </a:r>
          </a:p>
        </p:txBody>
      </p:sp>
      <p:grpSp>
        <p:nvGrpSpPr>
          <p:cNvPr id="25" name="Group 24">
            <a:extLst>
              <a:ext uri="{FF2B5EF4-FFF2-40B4-BE49-F238E27FC236}">
                <a16:creationId xmlns:a16="http://schemas.microsoft.com/office/drawing/2014/main" id="{29215196-9D96-384E-9ED8-1BA98FC41532}"/>
              </a:ext>
            </a:extLst>
          </p:cNvPr>
          <p:cNvGrpSpPr/>
          <p:nvPr/>
        </p:nvGrpSpPr>
        <p:grpSpPr>
          <a:xfrm>
            <a:off x="97503" y="1917144"/>
            <a:ext cx="11993817" cy="3619026"/>
            <a:chOff x="125894" y="1950629"/>
            <a:chExt cx="11993817" cy="3619026"/>
          </a:xfrm>
        </p:grpSpPr>
        <p:pic>
          <p:nvPicPr>
            <p:cNvPr id="21" name="Picture 20">
              <a:extLst>
                <a:ext uri="{FF2B5EF4-FFF2-40B4-BE49-F238E27FC236}">
                  <a16:creationId xmlns:a16="http://schemas.microsoft.com/office/drawing/2014/main" id="{7D498499-14B2-434E-9F6A-6A104DF783D2}"/>
                </a:ext>
              </a:extLst>
            </p:cNvPr>
            <p:cNvPicPr>
              <a:picLocks noChangeAspect="1"/>
            </p:cNvPicPr>
            <p:nvPr/>
          </p:nvPicPr>
          <p:blipFill>
            <a:blip r:embed="rId2"/>
            <a:stretch>
              <a:fillRect/>
            </a:stretch>
          </p:blipFill>
          <p:spPr>
            <a:xfrm>
              <a:off x="125894" y="2014345"/>
              <a:ext cx="11993817" cy="3555310"/>
            </a:xfrm>
            <a:prstGeom prst="rect">
              <a:avLst/>
            </a:prstGeom>
          </p:spPr>
        </p:pic>
        <p:sp>
          <p:nvSpPr>
            <p:cNvPr id="22" name="Rounded Rectangle 21">
              <a:extLst>
                <a:ext uri="{FF2B5EF4-FFF2-40B4-BE49-F238E27FC236}">
                  <a16:creationId xmlns:a16="http://schemas.microsoft.com/office/drawing/2014/main" id="{6F046255-04DD-2B43-A22A-88EFC3B597DE}"/>
                </a:ext>
              </a:extLst>
            </p:cNvPr>
            <p:cNvSpPr/>
            <p:nvPr/>
          </p:nvSpPr>
          <p:spPr>
            <a:xfrm>
              <a:off x="3462992" y="1950629"/>
              <a:ext cx="1751565" cy="3577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226D9BDA-8E33-EE4A-9167-D45C461B0BD3}"/>
                </a:ext>
              </a:extLst>
            </p:cNvPr>
            <p:cNvSpPr/>
            <p:nvPr/>
          </p:nvSpPr>
          <p:spPr>
            <a:xfrm>
              <a:off x="4118424" y="3724899"/>
              <a:ext cx="1410183" cy="3577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DFC929E-C72C-EC45-AEE8-8CB41B374587}"/>
                </a:ext>
              </a:extLst>
            </p:cNvPr>
            <p:cNvSpPr/>
            <p:nvPr/>
          </p:nvSpPr>
          <p:spPr>
            <a:xfrm>
              <a:off x="620766" y="3925893"/>
              <a:ext cx="1410183" cy="3577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3947280A-F29A-2F4C-9554-2EFD6DF499BB}"/>
              </a:ext>
            </a:extLst>
          </p:cNvPr>
          <p:cNvGrpSpPr/>
          <p:nvPr/>
        </p:nvGrpSpPr>
        <p:grpSpPr>
          <a:xfrm>
            <a:off x="751053" y="4237793"/>
            <a:ext cx="4536564" cy="1298377"/>
            <a:chOff x="751053" y="4237793"/>
            <a:chExt cx="4536564" cy="1298377"/>
          </a:xfrm>
        </p:grpSpPr>
        <p:sp>
          <p:nvSpPr>
            <p:cNvPr id="27" name="Donut 26">
              <a:extLst>
                <a:ext uri="{FF2B5EF4-FFF2-40B4-BE49-F238E27FC236}">
                  <a16:creationId xmlns:a16="http://schemas.microsoft.com/office/drawing/2014/main" id="{6EC85FE9-9F43-FC4F-8E24-68DAAEB71A6A}"/>
                </a:ext>
              </a:extLst>
            </p:cNvPr>
            <p:cNvSpPr/>
            <p:nvPr/>
          </p:nvSpPr>
          <p:spPr>
            <a:xfrm>
              <a:off x="751053" y="4630669"/>
              <a:ext cx="740396" cy="559493"/>
            </a:xfrm>
            <a:prstGeom prst="donut">
              <a:avLst>
                <a:gd name="adj" fmla="val 86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ight Arrow 28">
              <a:extLst>
                <a:ext uri="{FF2B5EF4-FFF2-40B4-BE49-F238E27FC236}">
                  <a16:creationId xmlns:a16="http://schemas.microsoft.com/office/drawing/2014/main" id="{88571A1D-029B-7340-9DF2-D11578916910}"/>
                </a:ext>
              </a:extLst>
            </p:cNvPr>
            <p:cNvSpPr/>
            <p:nvPr/>
          </p:nvSpPr>
          <p:spPr>
            <a:xfrm rot="10237112">
              <a:off x="1513932" y="4651490"/>
              <a:ext cx="1307081"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513DBD9-B42D-0C46-A75E-81DA7099DA74}"/>
                </a:ext>
              </a:extLst>
            </p:cNvPr>
            <p:cNvSpPr txBox="1"/>
            <p:nvPr/>
          </p:nvSpPr>
          <p:spPr>
            <a:xfrm>
              <a:off x="2547787" y="4237793"/>
              <a:ext cx="2739830"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Heartbeat</a:t>
              </a:r>
            </a:p>
            <a:p>
              <a:pPr algn="ctr"/>
              <a:r>
                <a:rPr lang="en-US" b="1">
                  <a:solidFill>
                    <a:srgbClr val="FF0000"/>
                  </a:solidFill>
                </a:rPr>
                <a:t>Value</a:t>
              </a:r>
            </a:p>
            <a:p>
              <a:pPr algn="ctr"/>
              <a:r>
                <a:rPr lang="en-US" b="1">
                  <a:solidFill>
                    <a:srgbClr val="FF0000"/>
                  </a:solidFill>
                </a:rPr>
                <a:t>(120 base 10)</a:t>
              </a:r>
            </a:p>
          </p:txBody>
        </p:sp>
      </p:grpSp>
    </p:spTree>
    <p:extLst>
      <p:ext uri="{BB962C8B-B14F-4D97-AF65-F5344CB8AC3E}">
        <p14:creationId xmlns:p14="http://schemas.microsoft.com/office/powerpoint/2010/main" val="19348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D394-A69F-9349-9D2E-CB9259EABD7A}"/>
              </a:ext>
            </a:extLst>
          </p:cNvPr>
          <p:cNvSpPr>
            <a:spLocks noGrp="1"/>
          </p:cNvSpPr>
          <p:nvPr>
            <p:ph type="title"/>
          </p:nvPr>
        </p:nvSpPr>
        <p:spPr>
          <a:xfrm>
            <a:off x="2286002" y="1621276"/>
            <a:ext cx="9905998" cy="1045723"/>
          </a:xfrm>
        </p:spPr>
        <p:txBody>
          <a:bodyPr/>
          <a:lstStyle/>
          <a:p>
            <a:r>
              <a:rPr lang="en-US"/>
              <a:t>Demo Packet Injection</a:t>
            </a:r>
          </a:p>
        </p:txBody>
      </p:sp>
    </p:spTree>
    <p:extLst>
      <p:ext uri="{BB962C8B-B14F-4D97-AF65-F5344CB8AC3E}">
        <p14:creationId xmlns:p14="http://schemas.microsoft.com/office/powerpoint/2010/main" val="93593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EE05-7407-304C-98C1-CDC315B83D19}"/>
              </a:ext>
            </a:extLst>
          </p:cNvPr>
          <p:cNvSpPr>
            <a:spLocks noGrp="1"/>
          </p:cNvSpPr>
          <p:nvPr>
            <p:ph type="title"/>
          </p:nvPr>
        </p:nvSpPr>
        <p:spPr/>
        <p:txBody>
          <a:bodyPr/>
          <a:lstStyle/>
          <a:p>
            <a:r>
              <a:rPr lang="en-US" dirty="0"/>
              <a:t>Central Monitoring Station (CMS)</a:t>
            </a:r>
            <a:br>
              <a:rPr lang="en-US" dirty="0"/>
            </a:br>
            <a:endParaRPr lang="en-US" dirty="0"/>
          </a:p>
        </p:txBody>
      </p:sp>
      <p:sp>
        <p:nvSpPr>
          <p:cNvPr id="3" name="Content Placeholder 2">
            <a:extLst>
              <a:ext uri="{FF2B5EF4-FFF2-40B4-BE49-F238E27FC236}">
                <a16:creationId xmlns:a16="http://schemas.microsoft.com/office/drawing/2014/main" id="{B0B71383-73D3-AC4B-A28F-5D93E1A1834E}"/>
              </a:ext>
            </a:extLst>
          </p:cNvPr>
          <p:cNvSpPr>
            <a:spLocks noGrp="1"/>
          </p:cNvSpPr>
          <p:nvPr>
            <p:ph idx="1"/>
          </p:nvPr>
        </p:nvSpPr>
        <p:spPr>
          <a:xfrm>
            <a:off x="674485" y="1852246"/>
            <a:ext cx="5580400" cy="3433115"/>
          </a:xfrm>
        </p:spPr>
        <p:txBody>
          <a:bodyPr/>
          <a:lstStyle/>
          <a:p>
            <a:endParaRPr lang="en-US" dirty="0"/>
          </a:p>
          <a:p>
            <a:r>
              <a:rPr lang="en-US" dirty="0"/>
              <a:t>Runs Embedded Windows on CF Card</a:t>
            </a:r>
          </a:p>
          <a:p>
            <a:pPr lvl="1"/>
            <a:r>
              <a:rPr lang="en-US" dirty="0"/>
              <a:t>Windows XP or Windows 7</a:t>
            </a:r>
          </a:p>
          <a:p>
            <a:r>
              <a:rPr lang="en-US" dirty="0"/>
              <a:t>Has two Ethernet ports for two networks</a:t>
            </a:r>
          </a:p>
          <a:p>
            <a:r>
              <a:rPr lang="en-US" dirty="0"/>
              <a:t>Runs main application in limited user mode </a:t>
            </a:r>
          </a:p>
          <a:p>
            <a:r>
              <a:rPr lang="en-US" dirty="0"/>
              <a:t>A central station that receives data from Patient Monitors</a:t>
            </a:r>
          </a:p>
          <a:p>
            <a:r>
              <a:rPr lang="en-US" dirty="0"/>
              <a:t>Thanks Ebay!</a:t>
            </a:r>
          </a:p>
          <a:p>
            <a:endParaRPr lang="en-US" dirty="0"/>
          </a:p>
          <a:p>
            <a:endParaRPr lang="en-US" dirty="0"/>
          </a:p>
        </p:txBody>
      </p:sp>
      <p:pic>
        <p:nvPicPr>
          <p:cNvPr id="6" name="Picture 5">
            <a:extLst>
              <a:ext uri="{FF2B5EF4-FFF2-40B4-BE49-F238E27FC236}">
                <a16:creationId xmlns:a16="http://schemas.microsoft.com/office/drawing/2014/main" id="{0126E57F-C487-CD4A-85C5-8EDAF50DB5A0}"/>
              </a:ext>
            </a:extLst>
          </p:cNvPr>
          <p:cNvPicPr>
            <a:picLocks noChangeAspect="1"/>
          </p:cNvPicPr>
          <p:nvPr/>
        </p:nvPicPr>
        <p:blipFill>
          <a:blip r:embed="rId3"/>
          <a:stretch>
            <a:fillRect/>
          </a:stretch>
        </p:blipFill>
        <p:spPr>
          <a:xfrm>
            <a:off x="6581407" y="1775465"/>
            <a:ext cx="4466004" cy="4466004"/>
          </a:xfrm>
          <a:prstGeom prst="rect">
            <a:avLst/>
          </a:prstGeom>
        </p:spPr>
      </p:pic>
    </p:spTree>
    <p:extLst>
      <p:ext uri="{BB962C8B-B14F-4D97-AF65-F5344CB8AC3E}">
        <p14:creationId xmlns:p14="http://schemas.microsoft.com/office/powerpoint/2010/main" val="1694685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D394-A69F-9349-9D2E-CB9259EABD7A}"/>
              </a:ext>
            </a:extLst>
          </p:cNvPr>
          <p:cNvSpPr>
            <a:spLocks noGrp="1"/>
          </p:cNvSpPr>
          <p:nvPr>
            <p:ph type="title"/>
          </p:nvPr>
        </p:nvSpPr>
        <p:spPr>
          <a:xfrm>
            <a:off x="2286002" y="1621276"/>
            <a:ext cx="9905998" cy="1045723"/>
          </a:xfrm>
        </p:spPr>
        <p:txBody>
          <a:bodyPr/>
          <a:lstStyle/>
          <a:p>
            <a:r>
              <a:rPr lang="en-US"/>
              <a:t>Demo Packet Injection 2</a:t>
            </a:r>
          </a:p>
        </p:txBody>
      </p:sp>
    </p:spTree>
    <p:extLst>
      <p:ext uri="{BB962C8B-B14F-4D97-AF65-F5344CB8AC3E}">
        <p14:creationId xmlns:p14="http://schemas.microsoft.com/office/powerpoint/2010/main" val="1841843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03775-6A8D-374F-BB1F-544F6388DB95}"/>
              </a:ext>
            </a:extLst>
          </p:cNvPr>
          <p:cNvSpPr>
            <a:spLocks noGrp="1"/>
          </p:cNvSpPr>
          <p:nvPr>
            <p:ph type="title"/>
          </p:nvPr>
        </p:nvSpPr>
        <p:spPr/>
        <p:txBody>
          <a:bodyPr/>
          <a:lstStyle/>
          <a:p>
            <a:r>
              <a:rPr lang="en-US"/>
              <a:t>Impact scenario </a:t>
            </a:r>
          </a:p>
        </p:txBody>
      </p:sp>
      <p:sp>
        <p:nvSpPr>
          <p:cNvPr id="3" name="Content Placeholder 2">
            <a:extLst>
              <a:ext uri="{FF2B5EF4-FFF2-40B4-BE49-F238E27FC236}">
                <a16:creationId xmlns:a16="http://schemas.microsoft.com/office/drawing/2014/main" id="{90E14DCE-01E4-9C47-BCC0-249C20E0BE50}"/>
              </a:ext>
            </a:extLst>
          </p:cNvPr>
          <p:cNvSpPr>
            <a:spLocks noGrp="1"/>
          </p:cNvSpPr>
          <p:nvPr>
            <p:ph idx="1"/>
          </p:nvPr>
        </p:nvSpPr>
        <p:spPr>
          <a:xfrm>
            <a:off x="915502" y="2345167"/>
            <a:ext cx="4893627" cy="2687905"/>
          </a:xfrm>
        </p:spPr>
        <p:txBody>
          <a:bodyPr/>
          <a:lstStyle/>
          <a:p>
            <a:r>
              <a:rPr lang="en-US"/>
              <a:t>Power of misinformation</a:t>
            </a:r>
          </a:p>
          <a:p>
            <a:r>
              <a:rPr lang="en-US"/>
              <a:t>Unconscious patient</a:t>
            </a:r>
          </a:p>
          <a:p>
            <a:r>
              <a:rPr lang="en-US"/>
              <a:t>Reliance on technology</a:t>
            </a:r>
          </a:p>
          <a:p>
            <a:r>
              <a:rPr lang="en-US"/>
              <a:t>Smaller changes, larger impact</a:t>
            </a:r>
          </a:p>
        </p:txBody>
      </p:sp>
      <p:sp>
        <p:nvSpPr>
          <p:cNvPr id="4" name="TextBox 3">
            <a:extLst>
              <a:ext uri="{FF2B5EF4-FFF2-40B4-BE49-F238E27FC236}">
                <a16:creationId xmlns:a16="http://schemas.microsoft.com/office/drawing/2014/main" id="{B6E184A9-AB4A-F247-BEAC-90DC157D008B}"/>
              </a:ext>
            </a:extLst>
          </p:cNvPr>
          <p:cNvSpPr txBox="1"/>
          <p:nvPr/>
        </p:nvSpPr>
        <p:spPr>
          <a:xfrm>
            <a:off x="5809129" y="1785768"/>
            <a:ext cx="5903409" cy="3754874"/>
          </a:xfrm>
          <a:prstGeom prst="rect">
            <a:avLst/>
          </a:prstGeom>
          <a:noFill/>
        </p:spPr>
        <p:txBody>
          <a:bodyPr wrap="square" rtlCol="0">
            <a:spAutoFit/>
          </a:bodyPr>
          <a:lstStyle/>
          <a:p>
            <a:pPr algn="ctr"/>
            <a:r>
              <a:rPr lang="en-US" sz="2600" b="1">
                <a:solidFill>
                  <a:srgbClr val="FFC000"/>
                </a:solidFill>
              </a:rPr>
              <a:t>“Fictitious cardiac rhythms, even intermittent, could lead to extended hospitalization, additional testing, and side effects from medications to control heart rhythm and/or prevent clots. The hospital could also suffer resource consumption.”  </a:t>
            </a:r>
            <a:r>
              <a:rPr lang="en-US" sz="2800" b="1">
                <a:solidFill>
                  <a:srgbClr val="FFC000"/>
                </a:solidFill>
              </a:rPr>
              <a:t>  </a:t>
            </a:r>
          </a:p>
          <a:p>
            <a:pPr algn="ctr"/>
            <a:r>
              <a:rPr lang="en-US" sz="2800" b="1">
                <a:solidFill>
                  <a:srgbClr val="FFC000"/>
                </a:solidFill>
              </a:rPr>
              <a:t>- Dr. S. </a:t>
            </a:r>
            <a:r>
              <a:rPr lang="en-US" sz="2800" b="1" err="1">
                <a:solidFill>
                  <a:srgbClr val="FFC000"/>
                </a:solidFill>
              </a:rPr>
              <a:t>Nordeck</a:t>
            </a:r>
            <a:endParaRPr lang="en-US" sz="2800" b="1">
              <a:solidFill>
                <a:srgbClr val="FFC000"/>
              </a:solidFill>
            </a:endParaRPr>
          </a:p>
        </p:txBody>
      </p:sp>
    </p:spTree>
    <p:extLst>
      <p:ext uri="{BB962C8B-B14F-4D97-AF65-F5344CB8AC3E}">
        <p14:creationId xmlns:p14="http://schemas.microsoft.com/office/powerpoint/2010/main" val="230946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sp>
        <p:nvSpPr>
          <p:cNvPr id="6" name="Title 1">
            <a:extLst>
              <a:ext uri="{FF2B5EF4-FFF2-40B4-BE49-F238E27FC236}">
                <a16:creationId xmlns:a16="http://schemas.microsoft.com/office/drawing/2014/main" id="{46DB3E9A-ECC7-0D49-8235-4438C7180CF9}"/>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spTree>
    <p:extLst>
      <p:ext uri="{BB962C8B-B14F-4D97-AF65-F5344CB8AC3E}">
        <p14:creationId xmlns:p14="http://schemas.microsoft.com/office/powerpoint/2010/main" val="2840328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grpSp>
        <p:nvGrpSpPr>
          <p:cNvPr id="11" name="Group 10">
            <a:extLst>
              <a:ext uri="{FF2B5EF4-FFF2-40B4-BE49-F238E27FC236}">
                <a16:creationId xmlns:a16="http://schemas.microsoft.com/office/drawing/2014/main" id="{14B809E2-A22C-0543-8114-611F022DB9EE}"/>
              </a:ext>
            </a:extLst>
          </p:cNvPr>
          <p:cNvGrpSpPr/>
          <p:nvPr/>
        </p:nvGrpSpPr>
        <p:grpSpPr>
          <a:xfrm>
            <a:off x="351692" y="1055062"/>
            <a:ext cx="5982947" cy="908864"/>
            <a:chOff x="1477108" y="1172769"/>
            <a:chExt cx="5982947" cy="908864"/>
          </a:xfrm>
        </p:grpSpPr>
        <p:sp>
          <p:nvSpPr>
            <p:cNvPr id="7" name="Right Arrow 6">
              <a:extLst>
                <a:ext uri="{FF2B5EF4-FFF2-40B4-BE49-F238E27FC236}">
                  <a16:creationId xmlns:a16="http://schemas.microsoft.com/office/drawing/2014/main" id="{BFFFC037-5B82-C84B-8B51-5B8A685AFC5E}"/>
                </a:ext>
              </a:extLst>
            </p:cNvPr>
            <p:cNvSpPr/>
            <p:nvPr/>
          </p:nvSpPr>
          <p:spPr>
            <a:xfrm>
              <a:off x="5164853" y="1435651"/>
              <a:ext cx="2295202"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2F9E3-8DFF-F940-AF08-AD29826B1DCF}"/>
                </a:ext>
              </a:extLst>
            </p:cNvPr>
            <p:cNvSpPr txBox="1"/>
            <p:nvPr/>
          </p:nvSpPr>
          <p:spPr>
            <a:xfrm>
              <a:off x="1477108" y="1172769"/>
              <a:ext cx="378822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Fictitious intermittent cardiac rhythms</a:t>
              </a:r>
            </a:p>
          </p:txBody>
        </p:sp>
      </p:grpSp>
      <p:sp>
        <p:nvSpPr>
          <p:cNvPr id="9" name="Title 1">
            <a:extLst>
              <a:ext uri="{FF2B5EF4-FFF2-40B4-BE49-F238E27FC236}">
                <a16:creationId xmlns:a16="http://schemas.microsoft.com/office/drawing/2014/main" id="{78DDC9D9-B9A7-2C4E-82A2-B260A5AC060A}"/>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spTree>
    <p:extLst>
      <p:ext uri="{BB962C8B-B14F-4D97-AF65-F5344CB8AC3E}">
        <p14:creationId xmlns:p14="http://schemas.microsoft.com/office/powerpoint/2010/main" val="160943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grpSp>
        <p:nvGrpSpPr>
          <p:cNvPr id="11" name="Group 10">
            <a:extLst>
              <a:ext uri="{FF2B5EF4-FFF2-40B4-BE49-F238E27FC236}">
                <a16:creationId xmlns:a16="http://schemas.microsoft.com/office/drawing/2014/main" id="{14B809E2-A22C-0543-8114-611F022DB9EE}"/>
              </a:ext>
            </a:extLst>
          </p:cNvPr>
          <p:cNvGrpSpPr/>
          <p:nvPr/>
        </p:nvGrpSpPr>
        <p:grpSpPr>
          <a:xfrm>
            <a:off x="351692" y="1055062"/>
            <a:ext cx="5982947" cy="908864"/>
            <a:chOff x="1477108" y="1172769"/>
            <a:chExt cx="5982947" cy="908864"/>
          </a:xfrm>
        </p:grpSpPr>
        <p:sp>
          <p:nvSpPr>
            <p:cNvPr id="7" name="Right Arrow 6">
              <a:extLst>
                <a:ext uri="{FF2B5EF4-FFF2-40B4-BE49-F238E27FC236}">
                  <a16:creationId xmlns:a16="http://schemas.microsoft.com/office/drawing/2014/main" id="{BFFFC037-5B82-C84B-8B51-5B8A685AFC5E}"/>
                </a:ext>
              </a:extLst>
            </p:cNvPr>
            <p:cNvSpPr/>
            <p:nvPr/>
          </p:nvSpPr>
          <p:spPr>
            <a:xfrm>
              <a:off x="5164853" y="1435651"/>
              <a:ext cx="2295202"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2F9E3-8DFF-F940-AF08-AD29826B1DCF}"/>
                </a:ext>
              </a:extLst>
            </p:cNvPr>
            <p:cNvSpPr txBox="1"/>
            <p:nvPr/>
          </p:nvSpPr>
          <p:spPr>
            <a:xfrm>
              <a:off x="1477108" y="1172769"/>
              <a:ext cx="378822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Fictitious intermittent cardiac rhythms</a:t>
              </a:r>
            </a:p>
          </p:txBody>
        </p:sp>
      </p:grpSp>
      <p:grpSp>
        <p:nvGrpSpPr>
          <p:cNvPr id="12" name="Group 11">
            <a:extLst>
              <a:ext uri="{FF2B5EF4-FFF2-40B4-BE49-F238E27FC236}">
                <a16:creationId xmlns:a16="http://schemas.microsoft.com/office/drawing/2014/main" id="{2E9E1D14-D71D-7C41-8D88-A3304FB0C84E}"/>
              </a:ext>
            </a:extLst>
          </p:cNvPr>
          <p:cNvGrpSpPr/>
          <p:nvPr/>
        </p:nvGrpSpPr>
        <p:grpSpPr>
          <a:xfrm>
            <a:off x="1555709" y="2219654"/>
            <a:ext cx="5292546" cy="519351"/>
            <a:chOff x="2719227" y="1367525"/>
            <a:chExt cx="4740828" cy="519351"/>
          </a:xfrm>
        </p:grpSpPr>
        <p:sp>
          <p:nvSpPr>
            <p:cNvPr id="13" name="Right Arrow 12">
              <a:extLst>
                <a:ext uri="{FF2B5EF4-FFF2-40B4-BE49-F238E27FC236}">
                  <a16:creationId xmlns:a16="http://schemas.microsoft.com/office/drawing/2014/main" id="{4C30B7AC-5E00-0241-8691-1883042ED306}"/>
                </a:ext>
              </a:extLst>
            </p:cNvPr>
            <p:cNvSpPr/>
            <p:nvPr/>
          </p:nvSpPr>
          <p:spPr>
            <a:xfrm>
              <a:off x="5851529" y="1435651"/>
              <a:ext cx="1608526"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7CB2F78-19BE-8640-BE2F-7B918B93B89C}"/>
                </a:ext>
              </a:extLst>
            </p:cNvPr>
            <p:cNvSpPr txBox="1"/>
            <p:nvPr/>
          </p:nvSpPr>
          <p:spPr>
            <a:xfrm>
              <a:off x="2719227" y="1367525"/>
              <a:ext cx="3788229" cy="519351"/>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Blood Pressure Normal?</a:t>
              </a:r>
            </a:p>
          </p:txBody>
        </p:sp>
      </p:grpSp>
      <p:sp>
        <p:nvSpPr>
          <p:cNvPr id="15" name="Title 1">
            <a:extLst>
              <a:ext uri="{FF2B5EF4-FFF2-40B4-BE49-F238E27FC236}">
                <a16:creationId xmlns:a16="http://schemas.microsoft.com/office/drawing/2014/main" id="{E426E529-4555-D243-B091-16E8DCC892A6}"/>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spTree>
    <p:extLst>
      <p:ext uri="{BB962C8B-B14F-4D97-AF65-F5344CB8AC3E}">
        <p14:creationId xmlns:p14="http://schemas.microsoft.com/office/powerpoint/2010/main" val="1271438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grpSp>
        <p:nvGrpSpPr>
          <p:cNvPr id="11" name="Group 10">
            <a:extLst>
              <a:ext uri="{FF2B5EF4-FFF2-40B4-BE49-F238E27FC236}">
                <a16:creationId xmlns:a16="http://schemas.microsoft.com/office/drawing/2014/main" id="{14B809E2-A22C-0543-8114-611F022DB9EE}"/>
              </a:ext>
            </a:extLst>
          </p:cNvPr>
          <p:cNvGrpSpPr/>
          <p:nvPr/>
        </p:nvGrpSpPr>
        <p:grpSpPr>
          <a:xfrm>
            <a:off x="351692" y="1055062"/>
            <a:ext cx="5982947" cy="908864"/>
            <a:chOff x="1477108" y="1172769"/>
            <a:chExt cx="5982947" cy="908864"/>
          </a:xfrm>
        </p:grpSpPr>
        <p:sp>
          <p:nvSpPr>
            <p:cNvPr id="7" name="Right Arrow 6">
              <a:extLst>
                <a:ext uri="{FF2B5EF4-FFF2-40B4-BE49-F238E27FC236}">
                  <a16:creationId xmlns:a16="http://schemas.microsoft.com/office/drawing/2014/main" id="{BFFFC037-5B82-C84B-8B51-5B8A685AFC5E}"/>
                </a:ext>
              </a:extLst>
            </p:cNvPr>
            <p:cNvSpPr/>
            <p:nvPr/>
          </p:nvSpPr>
          <p:spPr>
            <a:xfrm>
              <a:off x="5164853" y="1435651"/>
              <a:ext cx="2295202"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2F9E3-8DFF-F940-AF08-AD29826B1DCF}"/>
                </a:ext>
              </a:extLst>
            </p:cNvPr>
            <p:cNvSpPr txBox="1"/>
            <p:nvPr/>
          </p:nvSpPr>
          <p:spPr>
            <a:xfrm>
              <a:off x="1477108" y="1172769"/>
              <a:ext cx="378822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Fictitious intermittent cardiac rhythms</a:t>
              </a:r>
            </a:p>
          </p:txBody>
        </p:sp>
      </p:grpSp>
      <p:grpSp>
        <p:nvGrpSpPr>
          <p:cNvPr id="12" name="Group 11">
            <a:extLst>
              <a:ext uri="{FF2B5EF4-FFF2-40B4-BE49-F238E27FC236}">
                <a16:creationId xmlns:a16="http://schemas.microsoft.com/office/drawing/2014/main" id="{2E9E1D14-D71D-7C41-8D88-A3304FB0C84E}"/>
              </a:ext>
            </a:extLst>
          </p:cNvPr>
          <p:cNvGrpSpPr/>
          <p:nvPr/>
        </p:nvGrpSpPr>
        <p:grpSpPr>
          <a:xfrm>
            <a:off x="1555709" y="2219654"/>
            <a:ext cx="5292546" cy="519351"/>
            <a:chOff x="2719227" y="1367525"/>
            <a:chExt cx="4740828" cy="519351"/>
          </a:xfrm>
        </p:grpSpPr>
        <p:sp>
          <p:nvSpPr>
            <p:cNvPr id="13" name="Right Arrow 12">
              <a:extLst>
                <a:ext uri="{FF2B5EF4-FFF2-40B4-BE49-F238E27FC236}">
                  <a16:creationId xmlns:a16="http://schemas.microsoft.com/office/drawing/2014/main" id="{4C30B7AC-5E00-0241-8691-1883042ED306}"/>
                </a:ext>
              </a:extLst>
            </p:cNvPr>
            <p:cNvSpPr/>
            <p:nvPr/>
          </p:nvSpPr>
          <p:spPr>
            <a:xfrm>
              <a:off x="5851529" y="1435651"/>
              <a:ext cx="1608526"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7CB2F78-19BE-8640-BE2F-7B918B93B89C}"/>
                </a:ext>
              </a:extLst>
            </p:cNvPr>
            <p:cNvSpPr txBox="1"/>
            <p:nvPr/>
          </p:nvSpPr>
          <p:spPr>
            <a:xfrm>
              <a:off x="2719227" y="1367525"/>
              <a:ext cx="3788229" cy="519351"/>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Blood Pressure Normal?</a:t>
              </a:r>
            </a:p>
          </p:txBody>
        </p:sp>
      </p:grpSp>
      <p:grpSp>
        <p:nvGrpSpPr>
          <p:cNvPr id="27" name="Group 26">
            <a:extLst>
              <a:ext uri="{FF2B5EF4-FFF2-40B4-BE49-F238E27FC236}">
                <a16:creationId xmlns:a16="http://schemas.microsoft.com/office/drawing/2014/main" id="{3587A4F4-5254-B641-A521-AC8382EDE0DB}"/>
              </a:ext>
            </a:extLst>
          </p:cNvPr>
          <p:cNvGrpSpPr/>
          <p:nvPr/>
        </p:nvGrpSpPr>
        <p:grpSpPr>
          <a:xfrm>
            <a:off x="8723962" y="1183186"/>
            <a:ext cx="2624223" cy="1586854"/>
            <a:chOff x="8723962" y="1183186"/>
            <a:chExt cx="2624223" cy="1586854"/>
          </a:xfrm>
        </p:grpSpPr>
        <p:sp>
          <p:nvSpPr>
            <p:cNvPr id="25" name="Right Arrow 24">
              <a:extLst>
                <a:ext uri="{FF2B5EF4-FFF2-40B4-BE49-F238E27FC236}">
                  <a16:creationId xmlns:a16="http://schemas.microsoft.com/office/drawing/2014/main" id="{C144AE0C-3B41-F34E-8B24-4A628A15CC1B}"/>
                </a:ext>
              </a:extLst>
            </p:cNvPr>
            <p:cNvSpPr/>
            <p:nvPr/>
          </p:nvSpPr>
          <p:spPr>
            <a:xfrm rot="8748324">
              <a:off x="8723962" y="2366849"/>
              <a:ext cx="1001757" cy="4031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014CCF5-796B-5841-A8D3-27D6263F0F65}"/>
                </a:ext>
              </a:extLst>
            </p:cNvPr>
            <p:cNvSpPr txBox="1"/>
            <p:nvPr/>
          </p:nvSpPr>
          <p:spPr>
            <a:xfrm>
              <a:off x="9097354" y="1183186"/>
              <a:ext cx="2250831"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If PM monitor was modified</a:t>
              </a:r>
            </a:p>
          </p:txBody>
        </p:sp>
      </p:grpSp>
      <p:sp>
        <p:nvSpPr>
          <p:cNvPr id="15" name="Title 1">
            <a:extLst>
              <a:ext uri="{FF2B5EF4-FFF2-40B4-BE49-F238E27FC236}">
                <a16:creationId xmlns:a16="http://schemas.microsoft.com/office/drawing/2014/main" id="{5EFA216C-D575-0B42-98B1-37BB3E1C7664}"/>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spTree>
    <p:extLst>
      <p:ext uri="{BB962C8B-B14F-4D97-AF65-F5344CB8AC3E}">
        <p14:creationId xmlns:p14="http://schemas.microsoft.com/office/powerpoint/2010/main" val="2177237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grpSp>
        <p:nvGrpSpPr>
          <p:cNvPr id="11" name="Group 10">
            <a:extLst>
              <a:ext uri="{FF2B5EF4-FFF2-40B4-BE49-F238E27FC236}">
                <a16:creationId xmlns:a16="http://schemas.microsoft.com/office/drawing/2014/main" id="{14B809E2-A22C-0543-8114-611F022DB9EE}"/>
              </a:ext>
            </a:extLst>
          </p:cNvPr>
          <p:cNvGrpSpPr/>
          <p:nvPr/>
        </p:nvGrpSpPr>
        <p:grpSpPr>
          <a:xfrm>
            <a:off x="351692" y="1055062"/>
            <a:ext cx="5982947" cy="908864"/>
            <a:chOff x="1477108" y="1172769"/>
            <a:chExt cx="5982947" cy="908864"/>
          </a:xfrm>
        </p:grpSpPr>
        <p:sp>
          <p:nvSpPr>
            <p:cNvPr id="7" name="Right Arrow 6">
              <a:extLst>
                <a:ext uri="{FF2B5EF4-FFF2-40B4-BE49-F238E27FC236}">
                  <a16:creationId xmlns:a16="http://schemas.microsoft.com/office/drawing/2014/main" id="{BFFFC037-5B82-C84B-8B51-5B8A685AFC5E}"/>
                </a:ext>
              </a:extLst>
            </p:cNvPr>
            <p:cNvSpPr/>
            <p:nvPr/>
          </p:nvSpPr>
          <p:spPr>
            <a:xfrm>
              <a:off x="5164853" y="1435651"/>
              <a:ext cx="2295202"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2F9E3-8DFF-F940-AF08-AD29826B1DCF}"/>
                </a:ext>
              </a:extLst>
            </p:cNvPr>
            <p:cNvSpPr txBox="1"/>
            <p:nvPr/>
          </p:nvSpPr>
          <p:spPr>
            <a:xfrm>
              <a:off x="1477108" y="1172769"/>
              <a:ext cx="378822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Fictitious intermittent cardiac rhythms</a:t>
              </a:r>
            </a:p>
          </p:txBody>
        </p:sp>
      </p:grpSp>
      <p:grpSp>
        <p:nvGrpSpPr>
          <p:cNvPr id="12" name="Group 11">
            <a:extLst>
              <a:ext uri="{FF2B5EF4-FFF2-40B4-BE49-F238E27FC236}">
                <a16:creationId xmlns:a16="http://schemas.microsoft.com/office/drawing/2014/main" id="{2E9E1D14-D71D-7C41-8D88-A3304FB0C84E}"/>
              </a:ext>
            </a:extLst>
          </p:cNvPr>
          <p:cNvGrpSpPr/>
          <p:nvPr/>
        </p:nvGrpSpPr>
        <p:grpSpPr>
          <a:xfrm>
            <a:off x="1555709" y="2219654"/>
            <a:ext cx="5292546" cy="519351"/>
            <a:chOff x="2719227" y="1367525"/>
            <a:chExt cx="4740828" cy="519351"/>
          </a:xfrm>
        </p:grpSpPr>
        <p:sp>
          <p:nvSpPr>
            <p:cNvPr id="13" name="Right Arrow 12">
              <a:extLst>
                <a:ext uri="{FF2B5EF4-FFF2-40B4-BE49-F238E27FC236}">
                  <a16:creationId xmlns:a16="http://schemas.microsoft.com/office/drawing/2014/main" id="{4C30B7AC-5E00-0241-8691-1883042ED306}"/>
                </a:ext>
              </a:extLst>
            </p:cNvPr>
            <p:cNvSpPr/>
            <p:nvPr/>
          </p:nvSpPr>
          <p:spPr>
            <a:xfrm>
              <a:off x="5851529" y="1435651"/>
              <a:ext cx="1608526"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7CB2F78-19BE-8640-BE2F-7B918B93B89C}"/>
                </a:ext>
              </a:extLst>
            </p:cNvPr>
            <p:cNvSpPr txBox="1"/>
            <p:nvPr/>
          </p:nvSpPr>
          <p:spPr>
            <a:xfrm>
              <a:off x="2719227" y="1367525"/>
              <a:ext cx="3788229" cy="519351"/>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Blood Pressure Normal?</a:t>
              </a:r>
            </a:p>
          </p:txBody>
        </p:sp>
      </p:grpSp>
      <p:sp>
        <p:nvSpPr>
          <p:cNvPr id="15" name="Donut 14">
            <a:extLst>
              <a:ext uri="{FF2B5EF4-FFF2-40B4-BE49-F238E27FC236}">
                <a16:creationId xmlns:a16="http://schemas.microsoft.com/office/drawing/2014/main" id="{3EB905B9-9793-5448-9C7B-D7A6A9955861}"/>
              </a:ext>
            </a:extLst>
          </p:cNvPr>
          <p:cNvSpPr/>
          <p:nvPr/>
        </p:nvSpPr>
        <p:spPr>
          <a:xfrm>
            <a:off x="6527269" y="2838915"/>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7" name="Group 26">
            <a:extLst>
              <a:ext uri="{FF2B5EF4-FFF2-40B4-BE49-F238E27FC236}">
                <a16:creationId xmlns:a16="http://schemas.microsoft.com/office/drawing/2014/main" id="{3587A4F4-5254-B641-A521-AC8382EDE0DB}"/>
              </a:ext>
            </a:extLst>
          </p:cNvPr>
          <p:cNvGrpSpPr/>
          <p:nvPr/>
        </p:nvGrpSpPr>
        <p:grpSpPr>
          <a:xfrm>
            <a:off x="8723962" y="1183186"/>
            <a:ext cx="2624223" cy="1586854"/>
            <a:chOff x="8723962" y="1183186"/>
            <a:chExt cx="2624223" cy="1586854"/>
          </a:xfrm>
        </p:grpSpPr>
        <p:sp>
          <p:nvSpPr>
            <p:cNvPr id="25" name="Right Arrow 24">
              <a:extLst>
                <a:ext uri="{FF2B5EF4-FFF2-40B4-BE49-F238E27FC236}">
                  <a16:creationId xmlns:a16="http://schemas.microsoft.com/office/drawing/2014/main" id="{C144AE0C-3B41-F34E-8B24-4A628A15CC1B}"/>
                </a:ext>
              </a:extLst>
            </p:cNvPr>
            <p:cNvSpPr/>
            <p:nvPr/>
          </p:nvSpPr>
          <p:spPr>
            <a:xfrm rot="8748324">
              <a:off x="8723962" y="2366849"/>
              <a:ext cx="1001757" cy="4031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014CCF5-796B-5841-A8D3-27D6263F0F65}"/>
                </a:ext>
              </a:extLst>
            </p:cNvPr>
            <p:cNvSpPr txBox="1"/>
            <p:nvPr/>
          </p:nvSpPr>
          <p:spPr>
            <a:xfrm>
              <a:off x="9097354" y="1183186"/>
              <a:ext cx="2250831"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If PM monitor was modified</a:t>
              </a:r>
            </a:p>
          </p:txBody>
        </p:sp>
      </p:grpSp>
      <p:sp>
        <p:nvSpPr>
          <p:cNvPr id="17" name="Title 1">
            <a:extLst>
              <a:ext uri="{FF2B5EF4-FFF2-40B4-BE49-F238E27FC236}">
                <a16:creationId xmlns:a16="http://schemas.microsoft.com/office/drawing/2014/main" id="{3A16BAAD-7F86-004B-B71D-1CDC88A9DC44}"/>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spTree>
    <p:extLst>
      <p:ext uri="{BB962C8B-B14F-4D97-AF65-F5344CB8AC3E}">
        <p14:creationId xmlns:p14="http://schemas.microsoft.com/office/powerpoint/2010/main" val="14010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EDE2329-ABFB-4542-87B1-019F2594F5FE}"/>
              </a:ext>
            </a:extLst>
          </p:cNvPr>
          <p:cNvSpPr>
            <a:spLocks noGrp="1"/>
          </p:cNvSpPr>
          <p:nvPr>
            <p:ph type="title"/>
          </p:nvPr>
        </p:nvSpPr>
        <p:spPr>
          <a:xfrm>
            <a:off x="301497" y="199141"/>
            <a:ext cx="11575429" cy="674623"/>
          </a:xfrm>
        </p:spPr>
        <p:txBody>
          <a:bodyPr>
            <a:normAutofit fontScale="90000"/>
          </a:bodyPr>
          <a:lstStyle/>
          <a:p>
            <a:pPr algn="ctr"/>
            <a:r>
              <a:rPr lang="en-US" sz="2000" b="1" dirty="0"/>
              <a:t>Amer. Heart assoc.  &amp; Amer. College of cardiology – arrhythmia management guidelines</a:t>
            </a:r>
            <a:endParaRPr lang="en-US" b="1" dirty="0"/>
          </a:p>
        </p:txBody>
      </p:sp>
      <p:pic>
        <p:nvPicPr>
          <p:cNvPr id="4" name="Content Placeholder 3" descr="A close up of a map&#10;&#10;Description generated with high confidence">
            <a:extLst>
              <a:ext uri="{FF2B5EF4-FFF2-40B4-BE49-F238E27FC236}">
                <a16:creationId xmlns:a16="http://schemas.microsoft.com/office/drawing/2014/main" id="{A78425AD-18E8-0C4F-A5D9-D730347DB7C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91656" y="803868"/>
            <a:ext cx="5174901" cy="5868237"/>
          </a:xfrm>
          <a:prstGeom prst="rect">
            <a:avLst/>
          </a:prstGeom>
        </p:spPr>
      </p:pic>
      <p:grpSp>
        <p:nvGrpSpPr>
          <p:cNvPr id="11" name="Group 10">
            <a:extLst>
              <a:ext uri="{FF2B5EF4-FFF2-40B4-BE49-F238E27FC236}">
                <a16:creationId xmlns:a16="http://schemas.microsoft.com/office/drawing/2014/main" id="{14B809E2-A22C-0543-8114-611F022DB9EE}"/>
              </a:ext>
            </a:extLst>
          </p:cNvPr>
          <p:cNvGrpSpPr/>
          <p:nvPr/>
        </p:nvGrpSpPr>
        <p:grpSpPr>
          <a:xfrm>
            <a:off x="351692" y="1055062"/>
            <a:ext cx="5982947" cy="908864"/>
            <a:chOff x="1477108" y="1172769"/>
            <a:chExt cx="5982947" cy="908864"/>
          </a:xfrm>
        </p:grpSpPr>
        <p:sp>
          <p:nvSpPr>
            <p:cNvPr id="7" name="Right Arrow 6">
              <a:extLst>
                <a:ext uri="{FF2B5EF4-FFF2-40B4-BE49-F238E27FC236}">
                  <a16:creationId xmlns:a16="http://schemas.microsoft.com/office/drawing/2014/main" id="{BFFFC037-5B82-C84B-8B51-5B8A685AFC5E}"/>
                </a:ext>
              </a:extLst>
            </p:cNvPr>
            <p:cNvSpPr/>
            <p:nvPr/>
          </p:nvSpPr>
          <p:spPr>
            <a:xfrm>
              <a:off x="5164853" y="1435651"/>
              <a:ext cx="2295202"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B62F9E3-8DFF-F940-AF08-AD29826B1DCF}"/>
                </a:ext>
              </a:extLst>
            </p:cNvPr>
            <p:cNvSpPr txBox="1"/>
            <p:nvPr/>
          </p:nvSpPr>
          <p:spPr>
            <a:xfrm>
              <a:off x="1477108" y="1172769"/>
              <a:ext cx="378822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Fictitious intermittent cardiac rhythms</a:t>
              </a:r>
            </a:p>
          </p:txBody>
        </p:sp>
      </p:grpSp>
      <p:grpSp>
        <p:nvGrpSpPr>
          <p:cNvPr id="12" name="Group 11">
            <a:extLst>
              <a:ext uri="{FF2B5EF4-FFF2-40B4-BE49-F238E27FC236}">
                <a16:creationId xmlns:a16="http://schemas.microsoft.com/office/drawing/2014/main" id="{2E9E1D14-D71D-7C41-8D88-A3304FB0C84E}"/>
              </a:ext>
            </a:extLst>
          </p:cNvPr>
          <p:cNvGrpSpPr/>
          <p:nvPr/>
        </p:nvGrpSpPr>
        <p:grpSpPr>
          <a:xfrm>
            <a:off x="1555709" y="2219654"/>
            <a:ext cx="5292546" cy="519351"/>
            <a:chOff x="2719227" y="1367525"/>
            <a:chExt cx="4740828" cy="519351"/>
          </a:xfrm>
        </p:grpSpPr>
        <p:sp>
          <p:nvSpPr>
            <p:cNvPr id="13" name="Right Arrow 12">
              <a:extLst>
                <a:ext uri="{FF2B5EF4-FFF2-40B4-BE49-F238E27FC236}">
                  <a16:creationId xmlns:a16="http://schemas.microsoft.com/office/drawing/2014/main" id="{4C30B7AC-5E00-0241-8691-1883042ED306}"/>
                </a:ext>
              </a:extLst>
            </p:cNvPr>
            <p:cNvSpPr/>
            <p:nvPr/>
          </p:nvSpPr>
          <p:spPr>
            <a:xfrm>
              <a:off x="5851529" y="1435651"/>
              <a:ext cx="1608526"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7CB2F78-19BE-8640-BE2F-7B918B93B89C}"/>
                </a:ext>
              </a:extLst>
            </p:cNvPr>
            <p:cNvSpPr txBox="1"/>
            <p:nvPr/>
          </p:nvSpPr>
          <p:spPr>
            <a:xfrm>
              <a:off x="2719227" y="1367525"/>
              <a:ext cx="3788229" cy="519351"/>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Blood Pressure Normal?</a:t>
              </a:r>
            </a:p>
          </p:txBody>
        </p:sp>
      </p:grpSp>
      <p:sp>
        <p:nvSpPr>
          <p:cNvPr id="15" name="Donut 14">
            <a:extLst>
              <a:ext uri="{FF2B5EF4-FFF2-40B4-BE49-F238E27FC236}">
                <a16:creationId xmlns:a16="http://schemas.microsoft.com/office/drawing/2014/main" id="{3EB905B9-9793-5448-9C7B-D7A6A9955861}"/>
              </a:ext>
            </a:extLst>
          </p:cNvPr>
          <p:cNvSpPr/>
          <p:nvPr/>
        </p:nvSpPr>
        <p:spPr>
          <a:xfrm>
            <a:off x="6527269" y="2838915"/>
            <a:ext cx="641973" cy="355545"/>
          </a:xfrm>
          <a:prstGeom prst="donut">
            <a:avLst>
              <a:gd name="adj" fmla="val 4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77ABC4D8-2391-D54C-A020-02C44EB5F037}"/>
              </a:ext>
            </a:extLst>
          </p:cNvPr>
          <p:cNvGrpSpPr/>
          <p:nvPr/>
        </p:nvGrpSpPr>
        <p:grpSpPr>
          <a:xfrm>
            <a:off x="301497" y="4248138"/>
            <a:ext cx="7314435" cy="1545328"/>
            <a:chOff x="1919439" y="4266086"/>
            <a:chExt cx="7314435" cy="1545328"/>
          </a:xfrm>
        </p:grpSpPr>
        <p:grpSp>
          <p:nvGrpSpPr>
            <p:cNvPr id="16" name="Group 15">
              <a:extLst>
                <a:ext uri="{FF2B5EF4-FFF2-40B4-BE49-F238E27FC236}">
                  <a16:creationId xmlns:a16="http://schemas.microsoft.com/office/drawing/2014/main" id="{FFB9AA35-E36D-2344-BDC6-9CD123F1E41C}"/>
                </a:ext>
              </a:extLst>
            </p:cNvPr>
            <p:cNvGrpSpPr/>
            <p:nvPr/>
          </p:nvGrpSpPr>
          <p:grpSpPr>
            <a:xfrm>
              <a:off x="1919439" y="4584318"/>
              <a:ext cx="4330250" cy="908864"/>
              <a:chOff x="3700660" y="1179922"/>
              <a:chExt cx="3878847" cy="908864"/>
            </a:xfrm>
          </p:grpSpPr>
          <p:sp>
            <p:nvSpPr>
              <p:cNvPr id="17" name="Right Arrow 16">
                <a:extLst>
                  <a:ext uri="{FF2B5EF4-FFF2-40B4-BE49-F238E27FC236}">
                    <a16:creationId xmlns:a16="http://schemas.microsoft.com/office/drawing/2014/main" id="{E4087DEF-3FDB-4C4E-940F-93A35A5B42DE}"/>
                  </a:ext>
                </a:extLst>
              </p:cNvPr>
              <p:cNvSpPr/>
              <p:nvPr/>
            </p:nvSpPr>
            <p:spPr>
              <a:xfrm>
                <a:off x="5970981" y="1435650"/>
                <a:ext cx="1608526" cy="38310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6E228DA-16C5-A640-8B85-07E4510FEF98}"/>
                  </a:ext>
                </a:extLst>
              </p:cNvPr>
              <p:cNvSpPr txBox="1"/>
              <p:nvPr/>
            </p:nvSpPr>
            <p:spPr>
              <a:xfrm>
                <a:off x="3700660" y="1179922"/>
                <a:ext cx="3303319" cy="908864"/>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Medications Administered</a:t>
                </a:r>
              </a:p>
            </p:txBody>
          </p:sp>
        </p:grpSp>
        <p:sp>
          <p:nvSpPr>
            <p:cNvPr id="19" name="Donut 18">
              <a:extLst>
                <a:ext uri="{FF2B5EF4-FFF2-40B4-BE49-F238E27FC236}">
                  <a16:creationId xmlns:a16="http://schemas.microsoft.com/office/drawing/2014/main" id="{B8913A20-C023-954C-B1C0-75917CE992DA}"/>
                </a:ext>
              </a:extLst>
            </p:cNvPr>
            <p:cNvSpPr/>
            <p:nvPr/>
          </p:nvSpPr>
          <p:spPr>
            <a:xfrm>
              <a:off x="6189784" y="4266086"/>
              <a:ext cx="3044090" cy="1545328"/>
            </a:xfrm>
            <a:prstGeom prst="donut">
              <a:avLst>
                <a:gd name="adj" fmla="val 45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7" name="Group 26">
            <a:extLst>
              <a:ext uri="{FF2B5EF4-FFF2-40B4-BE49-F238E27FC236}">
                <a16:creationId xmlns:a16="http://schemas.microsoft.com/office/drawing/2014/main" id="{3587A4F4-5254-B641-A521-AC8382EDE0DB}"/>
              </a:ext>
            </a:extLst>
          </p:cNvPr>
          <p:cNvGrpSpPr/>
          <p:nvPr/>
        </p:nvGrpSpPr>
        <p:grpSpPr>
          <a:xfrm>
            <a:off x="8723962" y="1183186"/>
            <a:ext cx="2624223" cy="1586854"/>
            <a:chOff x="8723962" y="1183186"/>
            <a:chExt cx="2624223" cy="1586854"/>
          </a:xfrm>
        </p:grpSpPr>
        <p:sp>
          <p:nvSpPr>
            <p:cNvPr id="25" name="Right Arrow 24">
              <a:extLst>
                <a:ext uri="{FF2B5EF4-FFF2-40B4-BE49-F238E27FC236}">
                  <a16:creationId xmlns:a16="http://schemas.microsoft.com/office/drawing/2014/main" id="{C144AE0C-3B41-F34E-8B24-4A628A15CC1B}"/>
                </a:ext>
              </a:extLst>
            </p:cNvPr>
            <p:cNvSpPr/>
            <p:nvPr/>
          </p:nvSpPr>
          <p:spPr>
            <a:xfrm rot="8748324">
              <a:off x="8723962" y="2366849"/>
              <a:ext cx="1001757" cy="4031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014CCF5-796B-5841-A8D3-27D6263F0F65}"/>
                </a:ext>
              </a:extLst>
            </p:cNvPr>
            <p:cNvSpPr txBox="1"/>
            <p:nvPr/>
          </p:nvSpPr>
          <p:spPr>
            <a:xfrm>
              <a:off x="9097354" y="1183186"/>
              <a:ext cx="2250831" cy="1298377"/>
            </a:xfrm>
            <a:prstGeom prst="flowChartConnector">
              <a:avLst/>
            </a:prstGeom>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If PM </a:t>
              </a:r>
            </a:p>
            <a:p>
              <a:pPr algn="ctr"/>
              <a:r>
                <a:rPr lang="en-US" b="1" dirty="0">
                  <a:solidFill>
                    <a:srgbClr val="FF0000"/>
                  </a:solidFill>
                </a:rPr>
                <a:t>was modified</a:t>
              </a:r>
            </a:p>
          </p:txBody>
        </p:sp>
      </p:grpSp>
    </p:spTree>
    <p:extLst>
      <p:ext uri="{BB962C8B-B14F-4D97-AF65-F5344CB8AC3E}">
        <p14:creationId xmlns:p14="http://schemas.microsoft.com/office/powerpoint/2010/main" val="2435734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ECA3-9D8A-3242-8A19-42EFD74B52A4}"/>
              </a:ext>
            </a:extLst>
          </p:cNvPr>
          <p:cNvSpPr>
            <a:spLocks noGrp="1"/>
          </p:cNvSpPr>
          <p:nvPr>
            <p:ph type="title"/>
          </p:nvPr>
        </p:nvSpPr>
        <p:spPr/>
        <p:txBody>
          <a:bodyPr/>
          <a:lstStyle/>
          <a:p>
            <a:r>
              <a:rPr lang="en-US" dirty="0"/>
              <a:t>Mitigations</a:t>
            </a:r>
          </a:p>
        </p:txBody>
      </p:sp>
      <p:sp>
        <p:nvSpPr>
          <p:cNvPr id="3" name="Content Placeholder 2">
            <a:extLst>
              <a:ext uri="{FF2B5EF4-FFF2-40B4-BE49-F238E27FC236}">
                <a16:creationId xmlns:a16="http://schemas.microsoft.com/office/drawing/2014/main" id="{50519A59-59E9-5341-9A83-A1377521626E}"/>
              </a:ext>
            </a:extLst>
          </p:cNvPr>
          <p:cNvSpPr>
            <a:spLocks noGrp="1"/>
          </p:cNvSpPr>
          <p:nvPr>
            <p:ph idx="1"/>
          </p:nvPr>
        </p:nvSpPr>
        <p:spPr>
          <a:xfrm>
            <a:off x="1141413" y="2183803"/>
            <a:ext cx="5108780" cy="3607398"/>
          </a:xfrm>
        </p:spPr>
        <p:txBody>
          <a:bodyPr/>
          <a:lstStyle/>
          <a:p>
            <a:r>
              <a:rPr lang="en-US" dirty="0"/>
              <a:t>Encryption</a:t>
            </a:r>
          </a:p>
          <a:p>
            <a:r>
              <a:rPr lang="en-US" dirty="0"/>
              <a:t>Authentication/Authorization</a:t>
            </a:r>
          </a:p>
          <a:p>
            <a:r>
              <a:rPr lang="en-US" dirty="0"/>
              <a:t>Isolation</a:t>
            </a:r>
          </a:p>
          <a:p>
            <a:pPr lvl="1"/>
            <a:r>
              <a:rPr lang="en-US" dirty="0"/>
              <a:t>Network access controls</a:t>
            </a:r>
          </a:p>
          <a:p>
            <a:pPr lvl="1"/>
            <a:r>
              <a:rPr lang="en-US" dirty="0"/>
              <a:t>Physical access control</a:t>
            </a:r>
          </a:p>
          <a:p>
            <a:pPr marL="457200" lvl="1" indent="0">
              <a:buNone/>
            </a:pPr>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CBFD4052-C003-244F-B9FB-B124352CD849}"/>
              </a:ext>
            </a:extLst>
          </p:cNvPr>
          <p:cNvPicPr>
            <a:picLocks noChangeAspect="1"/>
          </p:cNvPicPr>
          <p:nvPr/>
        </p:nvPicPr>
        <p:blipFill>
          <a:blip r:embed="rId3"/>
          <a:stretch>
            <a:fillRect/>
          </a:stretch>
        </p:blipFill>
        <p:spPr>
          <a:xfrm>
            <a:off x="5810272" y="1592133"/>
            <a:ext cx="5831703" cy="3926168"/>
          </a:xfrm>
          <a:prstGeom prst="rect">
            <a:avLst/>
          </a:prstGeom>
        </p:spPr>
      </p:pic>
    </p:spTree>
    <p:extLst>
      <p:ext uri="{BB962C8B-B14F-4D97-AF65-F5344CB8AC3E}">
        <p14:creationId xmlns:p14="http://schemas.microsoft.com/office/powerpoint/2010/main" val="3831442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630F-FBCF-0A43-AB3A-4986CA695E47}"/>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C9E4AFA9-BC03-F147-8C00-ADBDCC656577}"/>
              </a:ext>
            </a:extLst>
          </p:cNvPr>
          <p:cNvSpPr>
            <a:spLocks noGrp="1"/>
          </p:cNvSpPr>
          <p:nvPr>
            <p:ph idx="1"/>
          </p:nvPr>
        </p:nvSpPr>
        <p:spPr>
          <a:xfrm>
            <a:off x="1141413" y="2204154"/>
            <a:ext cx="9905998" cy="3124201"/>
          </a:xfrm>
        </p:spPr>
        <p:txBody>
          <a:bodyPr/>
          <a:lstStyle/>
          <a:p>
            <a:r>
              <a:rPr lang="en-US" dirty="0"/>
              <a:t>Attacker would require full knowledge of all aspects of the protocol and must create a full consistent set of parameters to avoid detection</a:t>
            </a:r>
          </a:p>
          <a:p>
            <a:r>
              <a:rPr lang="en-US" dirty="0"/>
              <a:t>Local monitor continues to show the true state of the patient and cannot be altered by this attacker</a:t>
            </a:r>
          </a:p>
          <a:p>
            <a:pPr lvl="1"/>
            <a:r>
              <a:rPr lang="en-US" dirty="0"/>
              <a:t>Monitors do not require a network to function properly</a:t>
            </a:r>
          </a:p>
          <a:p>
            <a:endParaRPr lang="en-US" dirty="0"/>
          </a:p>
        </p:txBody>
      </p:sp>
    </p:spTree>
    <p:extLst>
      <p:ext uri="{BB962C8B-B14F-4D97-AF65-F5344CB8AC3E}">
        <p14:creationId xmlns:p14="http://schemas.microsoft.com/office/powerpoint/2010/main" val="401642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8339-EDAD-2946-8E2F-8B8473015871}"/>
              </a:ext>
            </a:extLst>
          </p:cNvPr>
          <p:cNvSpPr>
            <a:spLocks noGrp="1"/>
          </p:cNvSpPr>
          <p:nvPr>
            <p:ph type="title"/>
          </p:nvPr>
        </p:nvSpPr>
        <p:spPr>
          <a:xfrm>
            <a:off x="1141413" y="609600"/>
            <a:ext cx="9905998" cy="1412838"/>
          </a:xfrm>
        </p:spPr>
        <p:txBody>
          <a:bodyPr/>
          <a:lstStyle/>
          <a:p>
            <a:r>
              <a:rPr lang="en-US" dirty="0"/>
              <a:t>Potential Attack vectors	</a:t>
            </a:r>
          </a:p>
        </p:txBody>
      </p:sp>
      <p:sp>
        <p:nvSpPr>
          <p:cNvPr id="3" name="Content Placeholder 2">
            <a:extLst>
              <a:ext uri="{FF2B5EF4-FFF2-40B4-BE49-F238E27FC236}">
                <a16:creationId xmlns:a16="http://schemas.microsoft.com/office/drawing/2014/main" id="{CF4B9D82-7008-6A4F-BCF3-D29E8CE9FCC9}"/>
              </a:ext>
            </a:extLst>
          </p:cNvPr>
          <p:cNvSpPr>
            <a:spLocks noGrp="1"/>
          </p:cNvSpPr>
          <p:nvPr>
            <p:ph idx="1"/>
          </p:nvPr>
        </p:nvSpPr>
        <p:spPr>
          <a:xfrm>
            <a:off x="1141413" y="1561672"/>
            <a:ext cx="4248168" cy="2521384"/>
          </a:xfrm>
        </p:spPr>
        <p:txBody>
          <a:bodyPr/>
          <a:lstStyle/>
          <a:p>
            <a:r>
              <a:rPr lang="en-US" dirty="0"/>
              <a:t>OS </a:t>
            </a:r>
          </a:p>
          <a:p>
            <a:r>
              <a:rPr lang="en-US" dirty="0"/>
              <a:t>Application</a:t>
            </a:r>
          </a:p>
        </p:txBody>
      </p:sp>
      <p:pic>
        <p:nvPicPr>
          <p:cNvPr id="5" name="Picture 4">
            <a:extLst>
              <a:ext uri="{FF2B5EF4-FFF2-40B4-BE49-F238E27FC236}">
                <a16:creationId xmlns:a16="http://schemas.microsoft.com/office/drawing/2014/main" id="{BA78A5A9-9BF5-C24D-86D7-4EF70ECBB460}"/>
              </a:ext>
            </a:extLst>
          </p:cNvPr>
          <p:cNvPicPr>
            <a:picLocks noChangeAspect="1"/>
          </p:cNvPicPr>
          <p:nvPr/>
        </p:nvPicPr>
        <p:blipFill>
          <a:blip r:embed="rId3"/>
          <a:stretch>
            <a:fillRect/>
          </a:stretch>
        </p:blipFill>
        <p:spPr>
          <a:xfrm>
            <a:off x="6094412" y="1871301"/>
            <a:ext cx="4711849" cy="3533887"/>
          </a:xfrm>
          <a:prstGeom prst="rect">
            <a:avLst/>
          </a:prstGeom>
        </p:spPr>
      </p:pic>
    </p:spTree>
    <p:extLst>
      <p:ext uri="{BB962C8B-B14F-4D97-AF65-F5344CB8AC3E}">
        <p14:creationId xmlns:p14="http://schemas.microsoft.com/office/powerpoint/2010/main" val="185055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C562-5BE6-B442-82EC-A973D088AD8C}"/>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7F43D5EC-97E1-0B41-84D5-A5FE78FA4541}"/>
              </a:ext>
            </a:extLst>
          </p:cNvPr>
          <p:cNvSpPr>
            <a:spLocks noGrp="1"/>
          </p:cNvSpPr>
          <p:nvPr>
            <p:ph idx="1"/>
          </p:nvPr>
        </p:nvSpPr>
        <p:spPr>
          <a:xfrm>
            <a:off x="1141413" y="1808278"/>
            <a:ext cx="9905998" cy="3124201"/>
          </a:xfrm>
        </p:spPr>
        <p:txBody>
          <a:bodyPr/>
          <a:lstStyle/>
          <a:p>
            <a:r>
              <a:rPr lang="en-US" dirty="0"/>
              <a:t>Shaun Nordeck, MD</a:t>
            </a:r>
          </a:p>
          <a:p>
            <a:r>
              <a:rPr lang="en-US" dirty="0"/>
              <a:t>Charles McFarland </a:t>
            </a:r>
          </a:p>
          <a:p>
            <a:r>
              <a:rPr lang="en-US" dirty="0"/>
              <a:t>McAfee Production team</a:t>
            </a:r>
          </a:p>
          <a:p>
            <a:r>
              <a:rPr lang="en-US" dirty="0"/>
              <a:t>ATR</a:t>
            </a:r>
          </a:p>
        </p:txBody>
      </p:sp>
    </p:spTree>
    <p:extLst>
      <p:ext uri="{BB962C8B-B14F-4D97-AF65-F5344CB8AC3E}">
        <p14:creationId xmlns:p14="http://schemas.microsoft.com/office/powerpoint/2010/main" val="1156212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E62B-5623-8348-99EF-E7E7BA0DE6C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B4A31B3-0859-D24A-853F-A3F55A38EDC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731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8339-EDAD-2946-8E2F-8B8473015871}"/>
              </a:ext>
            </a:extLst>
          </p:cNvPr>
          <p:cNvSpPr>
            <a:spLocks noGrp="1"/>
          </p:cNvSpPr>
          <p:nvPr>
            <p:ph type="title"/>
          </p:nvPr>
        </p:nvSpPr>
        <p:spPr>
          <a:xfrm>
            <a:off x="1141413" y="609600"/>
            <a:ext cx="9905998" cy="1412838"/>
          </a:xfrm>
        </p:spPr>
        <p:txBody>
          <a:bodyPr/>
          <a:lstStyle/>
          <a:p>
            <a:r>
              <a:rPr lang="en-US" dirty="0"/>
              <a:t>Potential Attack vectors	</a:t>
            </a:r>
          </a:p>
        </p:txBody>
      </p:sp>
      <p:sp>
        <p:nvSpPr>
          <p:cNvPr id="3" name="Content Placeholder 2">
            <a:extLst>
              <a:ext uri="{FF2B5EF4-FFF2-40B4-BE49-F238E27FC236}">
                <a16:creationId xmlns:a16="http://schemas.microsoft.com/office/drawing/2014/main" id="{CF4B9D82-7008-6A4F-BCF3-D29E8CE9FCC9}"/>
              </a:ext>
            </a:extLst>
          </p:cNvPr>
          <p:cNvSpPr>
            <a:spLocks noGrp="1"/>
          </p:cNvSpPr>
          <p:nvPr>
            <p:ph idx="1"/>
          </p:nvPr>
        </p:nvSpPr>
        <p:spPr>
          <a:xfrm>
            <a:off x="1141413" y="1561672"/>
            <a:ext cx="4248168" cy="2521384"/>
          </a:xfrm>
        </p:spPr>
        <p:txBody>
          <a:bodyPr/>
          <a:lstStyle/>
          <a:p>
            <a:r>
              <a:rPr lang="en-US" dirty="0"/>
              <a:t>OS </a:t>
            </a:r>
          </a:p>
          <a:p>
            <a:r>
              <a:rPr lang="en-US" dirty="0"/>
              <a:t>Application</a:t>
            </a:r>
          </a:p>
        </p:txBody>
      </p:sp>
      <p:pic>
        <p:nvPicPr>
          <p:cNvPr id="5" name="Picture 4">
            <a:extLst>
              <a:ext uri="{FF2B5EF4-FFF2-40B4-BE49-F238E27FC236}">
                <a16:creationId xmlns:a16="http://schemas.microsoft.com/office/drawing/2014/main" id="{BA78A5A9-9BF5-C24D-86D7-4EF70ECBB460}"/>
              </a:ext>
            </a:extLst>
          </p:cNvPr>
          <p:cNvPicPr>
            <a:picLocks noChangeAspect="1"/>
          </p:cNvPicPr>
          <p:nvPr/>
        </p:nvPicPr>
        <p:blipFill>
          <a:blip r:embed="rId3"/>
          <a:stretch>
            <a:fillRect/>
          </a:stretch>
        </p:blipFill>
        <p:spPr>
          <a:xfrm>
            <a:off x="6094412" y="1871301"/>
            <a:ext cx="4711849" cy="3533887"/>
          </a:xfrm>
          <a:prstGeom prst="rect">
            <a:avLst/>
          </a:prstGeom>
        </p:spPr>
      </p:pic>
      <p:sp>
        <p:nvSpPr>
          <p:cNvPr id="6" name="Content Placeholder 2">
            <a:extLst>
              <a:ext uri="{FF2B5EF4-FFF2-40B4-BE49-F238E27FC236}">
                <a16:creationId xmlns:a16="http://schemas.microsoft.com/office/drawing/2014/main" id="{34751837-DD5F-794B-B614-8AB85D0FEE85}"/>
              </a:ext>
            </a:extLst>
          </p:cNvPr>
          <p:cNvSpPr txBox="1">
            <a:spLocks/>
          </p:cNvSpPr>
          <p:nvPr/>
        </p:nvSpPr>
        <p:spPr>
          <a:xfrm>
            <a:off x="1141413" y="2630185"/>
            <a:ext cx="4248168" cy="24888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Firmware/hardware</a:t>
            </a:r>
          </a:p>
          <a:p>
            <a:r>
              <a:rPr lang="en-US" b="1" dirty="0"/>
              <a:t>Network</a:t>
            </a:r>
          </a:p>
          <a:p>
            <a:pPr lvl="1"/>
            <a:r>
              <a:rPr lang="en-US" b="1" dirty="0"/>
              <a:t>Modify patient information?</a:t>
            </a:r>
          </a:p>
        </p:txBody>
      </p:sp>
    </p:spTree>
    <p:extLst>
      <p:ext uri="{BB962C8B-B14F-4D97-AF65-F5344CB8AC3E}">
        <p14:creationId xmlns:p14="http://schemas.microsoft.com/office/powerpoint/2010/main" val="48845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6D3D-E21B-D144-9E36-0996E967C122}"/>
              </a:ext>
            </a:extLst>
          </p:cNvPr>
          <p:cNvSpPr>
            <a:spLocks noGrp="1"/>
          </p:cNvSpPr>
          <p:nvPr>
            <p:ph type="title"/>
          </p:nvPr>
        </p:nvSpPr>
        <p:spPr/>
        <p:txBody>
          <a:bodyPr/>
          <a:lstStyle/>
          <a:p>
            <a:r>
              <a:rPr lang="en-US" dirty="0"/>
              <a:t>RWHAT? </a:t>
            </a:r>
          </a:p>
        </p:txBody>
      </p:sp>
      <p:pic>
        <p:nvPicPr>
          <p:cNvPr id="5" name="Content Placeholder 4">
            <a:extLst>
              <a:ext uri="{FF2B5EF4-FFF2-40B4-BE49-F238E27FC236}">
                <a16:creationId xmlns:a16="http://schemas.microsoft.com/office/drawing/2014/main" id="{73811DDA-993A-D64E-ADAD-D4B21A8AC683}"/>
              </a:ext>
            </a:extLst>
          </p:cNvPr>
          <p:cNvPicPr>
            <a:picLocks noGrp="1" noChangeAspect="1"/>
          </p:cNvPicPr>
          <p:nvPr>
            <p:ph idx="1"/>
          </p:nvPr>
        </p:nvPicPr>
        <p:blipFill>
          <a:blip r:embed="rId3"/>
          <a:stretch>
            <a:fillRect/>
          </a:stretch>
        </p:blipFill>
        <p:spPr>
          <a:xfrm>
            <a:off x="1141413" y="1994170"/>
            <a:ext cx="9323796" cy="3806757"/>
          </a:xfrm>
        </p:spPr>
      </p:pic>
      <p:sp>
        <p:nvSpPr>
          <p:cNvPr id="7" name="Rounded Rectangle 6">
            <a:extLst>
              <a:ext uri="{FF2B5EF4-FFF2-40B4-BE49-F238E27FC236}">
                <a16:creationId xmlns:a16="http://schemas.microsoft.com/office/drawing/2014/main" id="{42A59818-1E88-FA4A-A1B3-7F0BA3F05455}"/>
              </a:ext>
            </a:extLst>
          </p:cNvPr>
          <p:cNvSpPr/>
          <p:nvPr/>
        </p:nvSpPr>
        <p:spPr>
          <a:xfrm>
            <a:off x="6536267" y="2607732"/>
            <a:ext cx="1004711" cy="158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3EA17E63-3EC6-9841-BE4A-2EC11A3F56DC}"/>
              </a:ext>
            </a:extLst>
          </p:cNvPr>
          <p:cNvSpPr/>
          <p:nvPr/>
        </p:nvSpPr>
        <p:spPr>
          <a:xfrm>
            <a:off x="9115779" y="3899169"/>
            <a:ext cx="999065" cy="18182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22CD622E-31EF-D048-AF9C-84027B7A70E7}"/>
              </a:ext>
            </a:extLst>
          </p:cNvPr>
          <p:cNvSpPr/>
          <p:nvPr/>
        </p:nvSpPr>
        <p:spPr>
          <a:xfrm>
            <a:off x="6699956" y="5074354"/>
            <a:ext cx="1004711" cy="158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4285D73E-C4C5-3949-A5EF-CB16B114C21F}"/>
              </a:ext>
            </a:extLst>
          </p:cNvPr>
          <p:cNvSpPr/>
          <p:nvPr/>
        </p:nvSpPr>
        <p:spPr>
          <a:xfrm>
            <a:off x="5937956" y="4654193"/>
            <a:ext cx="1038197" cy="1548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124C89E-D14E-8E4A-9D5C-56D1AF55E8A7}"/>
              </a:ext>
            </a:extLst>
          </p:cNvPr>
          <p:cNvSpPr/>
          <p:nvPr/>
        </p:nvSpPr>
        <p:spPr>
          <a:xfrm>
            <a:off x="8669867" y="4809069"/>
            <a:ext cx="1070034" cy="2652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AC7C9A1E-0C97-434B-8698-BB3647BB316A}"/>
              </a:ext>
            </a:extLst>
          </p:cNvPr>
          <p:cNvSpPr/>
          <p:nvPr/>
        </p:nvSpPr>
        <p:spPr>
          <a:xfrm>
            <a:off x="4738510" y="5232399"/>
            <a:ext cx="996246" cy="2011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2804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{1D7E847B-6D0D-8346-88DB-B0A5BB8A10DB}tf10001063</Template>
  <TotalTime>22842</TotalTime>
  <Words>3611</Words>
  <Application>Microsoft Macintosh PowerPoint</Application>
  <PresentationFormat>Widescreen</PresentationFormat>
  <Paragraphs>413</Paragraphs>
  <Slides>71</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Century Gothic</vt:lpstr>
      <vt:lpstr>Mesh</vt:lpstr>
      <vt:lpstr>80 to 0 in under 5 seconds: Falsifying a medical patient's vitals</vt:lpstr>
      <vt:lpstr>Who am i?</vt:lpstr>
      <vt:lpstr>Outline</vt:lpstr>
      <vt:lpstr>Why?</vt:lpstr>
      <vt:lpstr>Patient Monitor (PM)</vt:lpstr>
      <vt:lpstr>Central Monitoring Station (CMS) </vt:lpstr>
      <vt:lpstr>Potential Attack vectors </vt:lpstr>
      <vt:lpstr>Potential Attack vectors </vt:lpstr>
      <vt:lpstr>RWHAT? </vt:lpstr>
      <vt:lpstr>RWHAT? </vt:lpstr>
      <vt:lpstr>Testing Setup</vt:lpstr>
      <vt:lpstr>Testing Setup</vt:lpstr>
      <vt:lpstr>Testing Setup</vt:lpstr>
      <vt:lpstr>Improved Testing setup </vt:lpstr>
      <vt:lpstr>CMS IDLE Packets</vt:lpstr>
      <vt:lpstr>CMS IDLE Packets</vt:lpstr>
      <vt:lpstr>CMS IDLE Packets</vt:lpstr>
      <vt:lpstr>CMS IDLE Packets</vt:lpstr>
      <vt:lpstr>CMS IDLE Packets</vt:lpstr>
      <vt:lpstr>CMS IDLE Packets</vt:lpstr>
      <vt:lpstr>CMS IDLE Packets</vt:lpstr>
      <vt:lpstr>CMS IDLE Packets</vt:lpstr>
      <vt:lpstr>PM Idle/Broadcast Packets</vt:lpstr>
      <vt:lpstr>PM Idle/Broadcast Packets</vt:lpstr>
      <vt:lpstr>CMS – Normal operation with ECG Simulator</vt:lpstr>
      <vt:lpstr>CMS – Normal operation with ECG Simulator</vt:lpstr>
      <vt:lpstr>Normal Traffic</vt:lpstr>
      <vt:lpstr>Normal Traffic</vt:lpstr>
      <vt:lpstr>Normal Traffic</vt:lpstr>
      <vt:lpstr>Normal Traffic</vt:lpstr>
      <vt:lpstr>Basic observations</vt:lpstr>
      <vt:lpstr>Basic observations</vt:lpstr>
      <vt:lpstr>Basic observations</vt:lpstr>
      <vt:lpstr>Simple Replay!!!!</vt:lpstr>
      <vt:lpstr>Simple Replay!!!!</vt:lpstr>
      <vt:lpstr>Understanding the packets: Handshake</vt:lpstr>
      <vt:lpstr>Understanding the packets: Handshake</vt:lpstr>
      <vt:lpstr>Understanding the packets: Handshake</vt:lpstr>
      <vt:lpstr>Understanding the packets: Handshake</vt:lpstr>
      <vt:lpstr>Understanding the packets: Handshake</vt:lpstr>
      <vt:lpstr>Understanding the packets: Handshake</vt:lpstr>
      <vt:lpstr>Understanding the packets: Handshake</vt:lpstr>
      <vt:lpstr>Understanding the packets: Handshake</vt:lpstr>
      <vt:lpstr>Understanding the packets: Handshake</vt:lpstr>
      <vt:lpstr>Handshake hacked!! </vt:lpstr>
      <vt:lpstr>Handshake hacked!! </vt:lpstr>
      <vt:lpstr>Closer look at “Syn,ack” packets</vt:lpstr>
      <vt:lpstr>Closer look at “Syn,ack” packets</vt:lpstr>
      <vt:lpstr>Closer look at “Syn,ack” packets</vt:lpstr>
      <vt:lpstr>Emulation or replay attack Steps</vt:lpstr>
      <vt:lpstr>Emulation Demo</vt:lpstr>
      <vt:lpstr>Impact scenario </vt:lpstr>
      <vt:lpstr>Impact scenario </vt:lpstr>
      <vt:lpstr>Impact scenario </vt:lpstr>
      <vt:lpstr>What about modifying existing data?</vt:lpstr>
      <vt:lpstr>Injection</vt:lpstr>
      <vt:lpstr>Injection</vt:lpstr>
      <vt:lpstr>Injection</vt:lpstr>
      <vt:lpstr>Demo Packet Injection</vt:lpstr>
      <vt:lpstr>Demo Packet Injection 2</vt:lpstr>
      <vt:lpstr>Impact scenario </vt:lpstr>
      <vt:lpstr>Amer. Heart assoc.  &amp; Amer. College of cardiology – arrhythmia management guidelines</vt:lpstr>
      <vt:lpstr>Amer. Heart assoc.  &amp; Amer. College of cardiology – arrhythmia management guidelines</vt:lpstr>
      <vt:lpstr>Amer. Heart assoc.  &amp; Amer. College of cardiology – arrhythmia management guidelines</vt:lpstr>
      <vt:lpstr>Amer. Heart assoc.  &amp; Amer. College of cardiology – arrhythmia management guidelines</vt:lpstr>
      <vt:lpstr>Amer. Heart assoc.  &amp; Amer. College of cardiology – arrhythmia management guidelines</vt:lpstr>
      <vt:lpstr>Amer. Heart assoc.  &amp; Amer. College of cardiology – arrhythmia management guidelines</vt:lpstr>
      <vt:lpstr>Mitigations</vt:lpstr>
      <vt:lpstr>Other Considerations</vt:lpstr>
      <vt:lpstr>Special thanks</vt:lpstr>
      <vt:lpstr>Questions?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Really cool title</dc:title>
  <dc:creator>McKee, Douglas</dc:creator>
  <cp:lastModifiedBy>McKee, Douglas</cp:lastModifiedBy>
  <cp:revision>101</cp:revision>
  <cp:lastPrinted>2018-07-12T20:30:33Z</cp:lastPrinted>
  <dcterms:created xsi:type="dcterms:W3CDTF">2018-02-27T15:54:15Z</dcterms:created>
  <dcterms:modified xsi:type="dcterms:W3CDTF">2018-07-18T20:27:51Z</dcterms:modified>
</cp:coreProperties>
</file>